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7562850" cx="10693400"/>
  <p:notesSz cx="10693400" cy="75628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21xXQGxo24Uapn2SRI6/JJC7h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4633913" cy="379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6057900" y="0"/>
            <a:ext cx="4632325" cy="379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543300" y="946150"/>
            <a:ext cx="3606800" cy="25511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7183438"/>
            <a:ext cx="4633913" cy="3794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/>
          <p:nvPr>
            <p:ph idx="2" type="sldImg"/>
          </p:nvPr>
        </p:nvSpPr>
        <p:spPr>
          <a:xfrm>
            <a:off x="3543300" y="946150"/>
            <a:ext cx="3606800" cy="25511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1:notes"/>
          <p:cNvSpPr txBox="1"/>
          <p:nvPr>
            <p:ph idx="1" type="body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:notes"/>
          <p:cNvSpPr txBox="1"/>
          <p:nvPr>
            <p:ph idx="12" type="sldNum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:notes"/>
          <p:cNvSpPr txBox="1"/>
          <p:nvPr>
            <p:ph idx="1" type="body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:notes"/>
          <p:cNvSpPr/>
          <p:nvPr>
            <p:ph idx="2" type="sldImg"/>
          </p:nvPr>
        </p:nvSpPr>
        <p:spPr>
          <a:xfrm>
            <a:off x="3543300" y="946150"/>
            <a:ext cx="3606800" cy="25511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1" type="ft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subTitle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1" type="ft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1" type="ft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1" type="ft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1" type="ft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1" type="ft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40" Type="http://schemas.openxmlformats.org/officeDocument/2006/relationships/image" Target="../media/image36.png"/><Relationship Id="rId42" Type="http://schemas.openxmlformats.org/officeDocument/2006/relationships/image" Target="../media/image40.png"/><Relationship Id="rId41" Type="http://schemas.openxmlformats.org/officeDocument/2006/relationships/image" Target="../media/image41.png"/><Relationship Id="rId44" Type="http://schemas.openxmlformats.org/officeDocument/2006/relationships/image" Target="../media/image43.png"/><Relationship Id="rId43" Type="http://schemas.openxmlformats.org/officeDocument/2006/relationships/image" Target="../media/image42.png"/><Relationship Id="rId46" Type="http://schemas.openxmlformats.org/officeDocument/2006/relationships/image" Target="../media/image50.png"/><Relationship Id="rId45" Type="http://schemas.openxmlformats.org/officeDocument/2006/relationships/image" Target="../media/image44.png"/><Relationship Id="rId107" Type="http://schemas.openxmlformats.org/officeDocument/2006/relationships/image" Target="../media/image111.png"/><Relationship Id="rId106" Type="http://schemas.openxmlformats.org/officeDocument/2006/relationships/image" Target="../media/image104.png"/><Relationship Id="rId105" Type="http://schemas.openxmlformats.org/officeDocument/2006/relationships/image" Target="../media/image113.png"/><Relationship Id="rId104" Type="http://schemas.openxmlformats.org/officeDocument/2006/relationships/image" Target="../media/image103.png"/><Relationship Id="rId109" Type="http://schemas.openxmlformats.org/officeDocument/2006/relationships/image" Target="../media/image123.png"/><Relationship Id="rId108" Type="http://schemas.openxmlformats.org/officeDocument/2006/relationships/image" Target="../media/image116.png"/><Relationship Id="rId48" Type="http://schemas.openxmlformats.org/officeDocument/2006/relationships/image" Target="../media/image61.png"/><Relationship Id="rId47" Type="http://schemas.openxmlformats.org/officeDocument/2006/relationships/image" Target="../media/image45.png"/><Relationship Id="rId49" Type="http://schemas.openxmlformats.org/officeDocument/2006/relationships/image" Target="../media/image52.png"/><Relationship Id="rId103" Type="http://schemas.openxmlformats.org/officeDocument/2006/relationships/image" Target="../media/image109.png"/><Relationship Id="rId102" Type="http://schemas.openxmlformats.org/officeDocument/2006/relationships/image" Target="../media/image99.png"/><Relationship Id="rId101" Type="http://schemas.openxmlformats.org/officeDocument/2006/relationships/image" Target="../media/image105.png"/><Relationship Id="rId100" Type="http://schemas.openxmlformats.org/officeDocument/2006/relationships/image" Target="../media/image93.png"/><Relationship Id="rId31" Type="http://schemas.openxmlformats.org/officeDocument/2006/relationships/image" Target="../media/image27.png"/><Relationship Id="rId30" Type="http://schemas.openxmlformats.org/officeDocument/2006/relationships/image" Target="../media/image30.png"/><Relationship Id="rId33" Type="http://schemas.openxmlformats.org/officeDocument/2006/relationships/image" Target="../media/image29.png"/><Relationship Id="rId32" Type="http://schemas.openxmlformats.org/officeDocument/2006/relationships/image" Target="../media/image35.png"/><Relationship Id="rId35" Type="http://schemas.openxmlformats.org/officeDocument/2006/relationships/image" Target="../media/image33.png"/><Relationship Id="rId34" Type="http://schemas.openxmlformats.org/officeDocument/2006/relationships/image" Target="../media/image39.png"/><Relationship Id="rId37" Type="http://schemas.openxmlformats.org/officeDocument/2006/relationships/image" Target="../media/image34.png"/><Relationship Id="rId36" Type="http://schemas.openxmlformats.org/officeDocument/2006/relationships/image" Target="../media/image38.png"/><Relationship Id="rId39" Type="http://schemas.openxmlformats.org/officeDocument/2006/relationships/image" Target="../media/image31.png"/><Relationship Id="rId38" Type="http://schemas.openxmlformats.org/officeDocument/2006/relationships/image" Target="../media/image62.png"/><Relationship Id="rId20" Type="http://schemas.openxmlformats.org/officeDocument/2006/relationships/image" Target="../media/image22.png"/><Relationship Id="rId22" Type="http://schemas.openxmlformats.org/officeDocument/2006/relationships/image" Target="../media/image23.png"/><Relationship Id="rId21" Type="http://schemas.openxmlformats.org/officeDocument/2006/relationships/image" Target="../media/image20.png"/><Relationship Id="rId24" Type="http://schemas.openxmlformats.org/officeDocument/2006/relationships/image" Target="../media/image18.png"/><Relationship Id="rId23" Type="http://schemas.openxmlformats.org/officeDocument/2006/relationships/image" Target="../media/image19.png"/><Relationship Id="rId26" Type="http://schemas.openxmlformats.org/officeDocument/2006/relationships/image" Target="../media/image21.png"/><Relationship Id="rId25" Type="http://schemas.openxmlformats.org/officeDocument/2006/relationships/image" Target="../media/image28.png"/><Relationship Id="rId120" Type="http://schemas.openxmlformats.org/officeDocument/2006/relationships/image" Target="../media/image122.png"/><Relationship Id="rId28" Type="http://schemas.openxmlformats.org/officeDocument/2006/relationships/image" Target="../media/image24.png"/><Relationship Id="rId27" Type="http://schemas.openxmlformats.org/officeDocument/2006/relationships/image" Target="../media/image25.png"/><Relationship Id="rId29" Type="http://schemas.openxmlformats.org/officeDocument/2006/relationships/image" Target="../media/image26.png"/><Relationship Id="rId95" Type="http://schemas.openxmlformats.org/officeDocument/2006/relationships/image" Target="../media/image94.png"/><Relationship Id="rId94" Type="http://schemas.openxmlformats.org/officeDocument/2006/relationships/image" Target="../media/image102.png"/><Relationship Id="rId97" Type="http://schemas.openxmlformats.org/officeDocument/2006/relationships/image" Target="../media/image95.png"/><Relationship Id="rId96" Type="http://schemas.openxmlformats.org/officeDocument/2006/relationships/image" Target="../media/image92.png"/><Relationship Id="rId11" Type="http://schemas.openxmlformats.org/officeDocument/2006/relationships/image" Target="../media/image6.png"/><Relationship Id="rId99" Type="http://schemas.openxmlformats.org/officeDocument/2006/relationships/image" Target="../media/image97.png"/><Relationship Id="rId10" Type="http://schemas.openxmlformats.org/officeDocument/2006/relationships/image" Target="../media/image9.png"/><Relationship Id="rId98" Type="http://schemas.openxmlformats.org/officeDocument/2006/relationships/image" Target="../media/image96.png"/><Relationship Id="rId13" Type="http://schemas.openxmlformats.org/officeDocument/2006/relationships/image" Target="../media/image8.png"/><Relationship Id="rId12" Type="http://schemas.openxmlformats.org/officeDocument/2006/relationships/image" Target="../media/image2.png"/><Relationship Id="rId91" Type="http://schemas.openxmlformats.org/officeDocument/2006/relationships/image" Target="../media/image100.png"/><Relationship Id="rId90" Type="http://schemas.openxmlformats.org/officeDocument/2006/relationships/image" Target="../media/image88.png"/><Relationship Id="rId93" Type="http://schemas.openxmlformats.org/officeDocument/2006/relationships/image" Target="../media/image101.png"/><Relationship Id="rId92" Type="http://schemas.openxmlformats.org/officeDocument/2006/relationships/image" Target="../media/image98.png"/><Relationship Id="rId118" Type="http://schemas.openxmlformats.org/officeDocument/2006/relationships/image" Target="../media/image124.png"/><Relationship Id="rId117" Type="http://schemas.openxmlformats.org/officeDocument/2006/relationships/image" Target="../media/image120.png"/><Relationship Id="rId116" Type="http://schemas.openxmlformats.org/officeDocument/2006/relationships/image" Target="../media/image114.png"/><Relationship Id="rId115" Type="http://schemas.openxmlformats.org/officeDocument/2006/relationships/image" Target="../media/image108.png"/><Relationship Id="rId119" Type="http://schemas.openxmlformats.org/officeDocument/2006/relationships/image" Target="../media/image126.png"/><Relationship Id="rId15" Type="http://schemas.openxmlformats.org/officeDocument/2006/relationships/image" Target="../media/image14.png"/><Relationship Id="rId110" Type="http://schemas.openxmlformats.org/officeDocument/2006/relationships/image" Target="../media/image106.png"/><Relationship Id="rId14" Type="http://schemas.openxmlformats.org/officeDocument/2006/relationships/image" Target="../media/image12.png"/><Relationship Id="rId17" Type="http://schemas.openxmlformats.org/officeDocument/2006/relationships/image" Target="../media/image5.png"/><Relationship Id="rId16" Type="http://schemas.openxmlformats.org/officeDocument/2006/relationships/image" Target="../media/image7.png"/><Relationship Id="rId19" Type="http://schemas.openxmlformats.org/officeDocument/2006/relationships/image" Target="../media/image17.png"/><Relationship Id="rId114" Type="http://schemas.openxmlformats.org/officeDocument/2006/relationships/image" Target="../media/image107.png"/><Relationship Id="rId18" Type="http://schemas.openxmlformats.org/officeDocument/2006/relationships/image" Target="../media/image16.png"/><Relationship Id="rId113" Type="http://schemas.openxmlformats.org/officeDocument/2006/relationships/image" Target="../media/image112.png"/><Relationship Id="rId112" Type="http://schemas.openxmlformats.org/officeDocument/2006/relationships/image" Target="../media/image110.png"/><Relationship Id="rId111" Type="http://schemas.openxmlformats.org/officeDocument/2006/relationships/hyperlink" Target="http://www.agrochemical.ru/" TargetMode="External"/><Relationship Id="rId84" Type="http://schemas.openxmlformats.org/officeDocument/2006/relationships/image" Target="../media/image90.png"/><Relationship Id="rId83" Type="http://schemas.openxmlformats.org/officeDocument/2006/relationships/image" Target="../media/image84.png"/><Relationship Id="rId86" Type="http://schemas.openxmlformats.org/officeDocument/2006/relationships/image" Target="../media/image83.png"/><Relationship Id="rId85" Type="http://schemas.openxmlformats.org/officeDocument/2006/relationships/image" Target="../media/image79.png"/><Relationship Id="rId88" Type="http://schemas.openxmlformats.org/officeDocument/2006/relationships/image" Target="../media/image89.png"/><Relationship Id="rId87" Type="http://schemas.openxmlformats.org/officeDocument/2006/relationships/image" Target="../media/image91.png"/><Relationship Id="rId89" Type="http://schemas.openxmlformats.org/officeDocument/2006/relationships/image" Target="../media/image85.png"/><Relationship Id="rId80" Type="http://schemas.openxmlformats.org/officeDocument/2006/relationships/image" Target="../media/image80.png"/><Relationship Id="rId82" Type="http://schemas.openxmlformats.org/officeDocument/2006/relationships/image" Target="../media/image81.png"/><Relationship Id="rId81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13.png"/><Relationship Id="rId7" Type="http://schemas.openxmlformats.org/officeDocument/2006/relationships/image" Target="../media/image10.png"/><Relationship Id="rId8" Type="http://schemas.openxmlformats.org/officeDocument/2006/relationships/image" Target="../media/image4.png"/><Relationship Id="rId73" Type="http://schemas.openxmlformats.org/officeDocument/2006/relationships/image" Target="../media/image78.png"/><Relationship Id="rId72" Type="http://schemas.openxmlformats.org/officeDocument/2006/relationships/image" Target="../media/image70.png"/><Relationship Id="rId75" Type="http://schemas.openxmlformats.org/officeDocument/2006/relationships/image" Target="../media/image76.png"/><Relationship Id="rId74" Type="http://schemas.openxmlformats.org/officeDocument/2006/relationships/image" Target="../media/image73.png"/><Relationship Id="rId77" Type="http://schemas.openxmlformats.org/officeDocument/2006/relationships/image" Target="../media/image87.png"/><Relationship Id="rId76" Type="http://schemas.openxmlformats.org/officeDocument/2006/relationships/image" Target="../media/image82.png"/><Relationship Id="rId79" Type="http://schemas.openxmlformats.org/officeDocument/2006/relationships/image" Target="../media/image75.png"/><Relationship Id="rId78" Type="http://schemas.openxmlformats.org/officeDocument/2006/relationships/image" Target="../media/image74.png"/><Relationship Id="rId71" Type="http://schemas.openxmlformats.org/officeDocument/2006/relationships/image" Target="../media/image72.png"/><Relationship Id="rId70" Type="http://schemas.openxmlformats.org/officeDocument/2006/relationships/image" Target="../media/image71.png"/><Relationship Id="rId62" Type="http://schemas.openxmlformats.org/officeDocument/2006/relationships/image" Target="../media/image65.png"/><Relationship Id="rId61" Type="http://schemas.openxmlformats.org/officeDocument/2006/relationships/image" Target="../media/image57.png"/><Relationship Id="rId64" Type="http://schemas.openxmlformats.org/officeDocument/2006/relationships/image" Target="../media/image60.png"/><Relationship Id="rId63" Type="http://schemas.openxmlformats.org/officeDocument/2006/relationships/image" Target="../media/image59.png"/><Relationship Id="rId66" Type="http://schemas.openxmlformats.org/officeDocument/2006/relationships/image" Target="../media/image63.png"/><Relationship Id="rId65" Type="http://schemas.openxmlformats.org/officeDocument/2006/relationships/image" Target="../media/image67.png"/><Relationship Id="rId68" Type="http://schemas.openxmlformats.org/officeDocument/2006/relationships/image" Target="../media/image68.png"/><Relationship Id="rId67" Type="http://schemas.openxmlformats.org/officeDocument/2006/relationships/image" Target="../media/image64.png"/><Relationship Id="rId60" Type="http://schemas.openxmlformats.org/officeDocument/2006/relationships/image" Target="../media/image86.png"/><Relationship Id="rId69" Type="http://schemas.openxmlformats.org/officeDocument/2006/relationships/image" Target="../media/image66.png"/><Relationship Id="rId51" Type="http://schemas.openxmlformats.org/officeDocument/2006/relationships/image" Target="../media/image49.png"/><Relationship Id="rId50" Type="http://schemas.openxmlformats.org/officeDocument/2006/relationships/image" Target="../media/image46.png"/><Relationship Id="rId53" Type="http://schemas.openxmlformats.org/officeDocument/2006/relationships/image" Target="../media/image48.png"/><Relationship Id="rId52" Type="http://schemas.openxmlformats.org/officeDocument/2006/relationships/image" Target="../media/image47.png"/><Relationship Id="rId55" Type="http://schemas.openxmlformats.org/officeDocument/2006/relationships/image" Target="../media/image51.png"/><Relationship Id="rId54" Type="http://schemas.openxmlformats.org/officeDocument/2006/relationships/image" Target="../media/image69.png"/><Relationship Id="rId57" Type="http://schemas.openxmlformats.org/officeDocument/2006/relationships/image" Target="../media/image53.png"/><Relationship Id="rId56" Type="http://schemas.openxmlformats.org/officeDocument/2006/relationships/image" Target="../media/image54.png"/><Relationship Id="rId59" Type="http://schemas.openxmlformats.org/officeDocument/2006/relationships/image" Target="../media/image55.png"/><Relationship Id="rId58" Type="http://schemas.openxmlformats.org/officeDocument/2006/relationships/image" Target="../media/image58.png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image" Target="../media/image138.png"/><Relationship Id="rId22" Type="http://schemas.openxmlformats.org/officeDocument/2006/relationships/image" Target="../media/image143.png"/><Relationship Id="rId21" Type="http://schemas.openxmlformats.org/officeDocument/2006/relationships/image" Target="../media/image144.png"/><Relationship Id="rId24" Type="http://schemas.openxmlformats.org/officeDocument/2006/relationships/image" Target="../media/image145.png"/><Relationship Id="rId23" Type="http://schemas.openxmlformats.org/officeDocument/2006/relationships/image" Target="../media/image142.png"/><Relationship Id="rId11" Type="http://schemas.openxmlformats.org/officeDocument/2006/relationships/image" Target="../media/image130.png"/><Relationship Id="rId10" Type="http://schemas.openxmlformats.org/officeDocument/2006/relationships/image" Target="../media/image128.png"/><Relationship Id="rId13" Type="http://schemas.openxmlformats.org/officeDocument/2006/relationships/image" Target="../media/image129.png"/><Relationship Id="rId12" Type="http://schemas.openxmlformats.org/officeDocument/2006/relationships/image" Target="../media/image78.png"/><Relationship Id="rId15" Type="http://schemas.openxmlformats.org/officeDocument/2006/relationships/image" Target="../media/image136.png"/><Relationship Id="rId14" Type="http://schemas.openxmlformats.org/officeDocument/2006/relationships/image" Target="../media/image87.png"/><Relationship Id="rId17" Type="http://schemas.openxmlformats.org/officeDocument/2006/relationships/image" Target="../media/image131.png"/><Relationship Id="rId16" Type="http://schemas.openxmlformats.org/officeDocument/2006/relationships/image" Target="../media/image133.png"/><Relationship Id="rId19" Type="http://schemas.openxmlformats.org/officeDocument/2006/relationships/image" Target="../media/image134.png"/><Relationship Id="rId18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1.png"/><Relationship Id="rId4" Type="http://schemas.openxmlformats.org/officeDocument/2006/relationships/image" Target="../media/image132.png"/><Relationship Id="rId9" Type="http://schemas.openxmlformats.org/officeDocument/2006/relationships/image" Target="../media/image127.png"/><Relationship Id="rId5" Type="http://schemas.openxmlformats.org/officeDocument/2006/relationships/image" Target="../media/image135.png"/><Relationship Id="rId6" Type="http://schemas.openxmlformats.org/officeDocument/2006/relationships/image" Target="../media/image57.png"/><Relationship Id="rId7" Type="http://schemas.openxmlformats.org/officeDocument/2006/relationships/image" Target="../media/image125.png"/><Relationship Id="rId8" Type="http://schemas.openxmlformats.org/officeDocument/2006/relationships/image" Target="../media/image13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"/>
          <p:cNvSpPr/>
          <p:nvPr/>
        </p:nvSpPr>
        <p:spPr>
          <a:xfrm>
            <a:off x="10027965" y="2970461"/>
            <a:ext cx="61594" cy="61594"/>
          </a:xfrm>
          <a:custGeom>
            <a:rect b="b" l="l" r="r" t="t"/>
            <a:pathLst>
              <a:path extrusionOk="0" h="61594" w="61595">
                <a:moveTo>
                  <a:pt x="18341" y="43159"/>
                </a:moveTo>
                <a:lnTo>
                  <a:pt x="18341" y="55998"/>
                </a:lnTo>
                <a:lnTo>
                  <a:pt x="23900" y="61551"/>
                </a:lnTo>
                <a:lnTo>
                  <a:pt x="37608" y="61551"/>
                </a:lnTo>
                <a:lnTo>
                  <a:pt x="43163" y="55998"/>
                </a:lnTo>
                <a:lnTo>
                  <a:pt x="43163" y="43214"/>
                </a:lnTo>
                <a:lnTo>
                  <a:pt x="56001" y="43210"/>
                </a:lnTo>
                <a:lnTo>
                  <a:pt x="43159" y="43210"/>
                </a:lnTo>
                <a:lnTo>
                  <a:pt x="18341" y="43159"/>
                </a:lnTo>
                <a:close/>
              </a:path>
              <a:path extrusionOk="0" h="61594" w="61595">
                <a:moveTo>
                  <a:pt x="55998" y="18395"/>
                </a:moveTo>
                <a:lnTo>
                  <a:pt x="43214" y="18395"/>
                </a:lnTo>
                <a:lnTo>
                  <a:pt x="43159" y="43210"/>
                </a:lnTo>
                <a:lnTo>
                  <a:pt x="56001" y="43210"/>
                </a:lnTo>
                <a:lnTo>
                  <a:pt x="61556" y="37659"/>
                </a:lnTo>
                <a:lnTo>
                  <a:pt x="61498" y="23892"/>
                </a:lnTo>
                <a:lnTo>
                  <a:pt x="55998" y="18395"/>
                </a:lnTo>
                <a:close/>
              </a:path>
              <a:path extrusionOk="0" h="61594" w="61595">
                <a:moveTo>
                  <a:pt x="37655" y="0"/>
                </a:moveTo>
                <a:lnTo>
                  <a:pt x="23947" y="0"/>
                </a:lnTo>
                <a:lnTo>
                  <a:pt x="18392" y="5557"/>
                </a:lnTo>
                <a:lnTo>
                  <a:pt x="18392" y="18337"/>
                </a:lnTo>
                <a:lnTo>
                  <a:pt x="5558" y="18337"/>
                </a:lnTo>
                <a:lnTo>
                  <a:pt x="0" y="23892"/>
                </a:lnTo>
                <a:lnTo>
                  <a:pt x="58" y="37659"/>
                </a:lnTo>
                <a:lnTo>
                  <a:pt x="5558" y="43159"/>
                </a:lnTo>
                <a:lnTo>
                  <a:pt x="18341" y="43159"/>
                </a:lnTo>
                <a:lnTo>
                  <a:pt x="18395" y="18341"/>
                </a:lnTo>
                <a:lnTo>
                  <a:pt x="43214" y="18341"/>
                </a:lnTo>
                <a:lnTo>
                  <a:pt x="43214" y="5557"/>
                </a:lnTo>
                <a:lnTo>
                  <a:pt x="37655" y="0"/>
                </a:lnTo>
                <a:close/>
              </a:path>
              <a:path extrusionOk="0" h="61594" w="61595">
                <a:moveTo>
                  <a:pt x="43214" y="18341"/>
                </a:moveTo>
                <a:lnTo>
                  <a:pt x="18395" y="18341"/>
                </a:lnTo>
                <a:lnTo>
                  <a:pt x="43214" y="18395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" name="Google Shape;4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74393" y="3708301"/>
            <a:ext cx="109206" cy="109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01435" y="1248404"/>
            <a:ext cx="133706" cy="133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98187" y="216482"/>
            <a:ext cx="118204" cy="11204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"/>
          <p:cNvSpPr/>
          <p:nvPr/>
        </p:nvSpPr>
        <p:spPr>
          <a:xfrm>
            <a:off x="10565920" y="1163134"/>
            <a:ext cx="102870" cy="344805"/>
          </a:xfrm>
          <a:custGeom>
            <a:rect b="b" l="l" r="r" t="t"/>
            <a:pathLst>
              <a:path extrusionOk="0" h="344805" w="102870">
                <a:moveTo>
                  <a:pt x="54511" y="0"/>
                </a:moveTo>
                <a:lnTo>
                  <a:pt x="35335" y="37839"/>
                </a:lnTo>
                <a:lnTo>
                  <a:pt x="32604" y="60489"/>
                </a:lnTo>
                <a:lnTo>
                  <a:pt x="34937" y="71070"/>
                </a:lnTo>
                <a:lnTo>
                  <a:pt x="39966" y="79253"/>
                </a:lnTo>
                <a:lnTo>
                  <a:pt x="47649" y="83599"/>
                </a:lnTo>
                <a:lnTo>
                  <a:pt x="47649" y="97549"/>
                </a:lnTo>
                <a:lnTo>
                  <a:pt x="36295" y="84104"/>
                </a:lnTo>
                <a:lnTo>
                  <a:pt x="22040" y="71299"/>
                </a:lnTo>
                <a:lnTo>
                  <a:pt x="9294" y="60781"/>
                </a:lnTo>
                <a:lnTo>
                  <a:pt x="2469" y="54194"/>
                </a:lnTo>
                <a:lnTo>
                  <a:pt x="98" y="66499"/>
                </a:lnTo>
                <a:lnTo>
                  <a:pt x="0" y="79876"/>
                </a:lnTo>
                <a:lnTo>
                  <a:pt x="1956" y="93002"/>
                </a:lnTo>
                <a:lnTo>
                  <a:pt x="5751" y="104559"/>
                </a:lnTo>
                <a:lnTo>
                  <a:pt x="12544" y="113564"/>
                </a:lnTo>
                <a:lnTo>
                  <a:pt x="22279" y="119574"/>
                </a:lnTo>
                <a:lnTo>
                  <a:pt x="32924" y="122070"/>
                </a:lnTo>
                <a:lnTo>
                  <a:pt x="42447" y="120531"/>
                </a:lnTo>
                <a:lnTo>
                  <a:pt x="44578" y="119574"/>
                </a:lnTo>
                <a:lnTo>
                  <a:pt x="46295" y="118508"/>
                </a:lnTo>
                <a:lnTo>
                  <a:pt x="47649" y="117349"/>
                </a:lnTo>
                <a:lnTo>
                  <a:pt x="47649" y="155304"/>
                </a:lnTo>
                <a:lnTo>
                  <a:pt x="36295" y="141861"/>
                </a:lnTo>
                <a:lnTo>
                  <a:pt x="22040" y="129057"/>
                </a:lnTo>
                <a:lnTo>
                  <a:pt x="9294" y="118539"/>
                </a:lnTo>
                <a:lnTo>
                  <a:pt x="2469" y="111953"/>
                </a:lnTo>
                <a:lnTo>
                  <a:pt x="98" y="124258"/>
                </a:lnTo>
                <a:lnTo>
                  <a:pt x="0" y="137634"/>
                </a:lnTo>
                <a:lnTo>
                  <a:pt x="1956" y="150761"/>
                </a:lnTo>
                <a:lnTo>
                  <a:pt x="5751" y="162317"/>
                </a:lnTo>
                <a:lnTo>
                  <a:pt x="12544" y="171322"/>
                </a:lnTo>
                <a:lnTo>
                  <a:pt x="22279" y="177333"/>
                </a:lnTo>
                <a:lnTo>
                  <a:pt x="32924" y="179828"/>
                </a:lnTo>
                <a:lnTo>
                  <a:pt x="42447" y="178290"/>
                </a:lnTo>
                <a:lnTo>
                  <a:pt x="44578" y="177332"/>
                </a:lnTo>
                <a:lnTo>
                  <a:pt x="46295" y="176267"/>
                </a:lnTo>
                <a:lnTo>
                  <a:pt x="47649" y="175107"/>
                </a:lnTo>
                <a:lnTo>
                  <a:pt x="47649" y="213062"/>
                </a:lnTo>
                <a:lnTo>
                  <a:pt x="36295" y="199619"/>
                </a:lnTo>
                <a:lnTo>
                  <a:pt x="22040" y="186814"/>
                </a:lnTo>
                <a:lnTo>
                  <a:pt x="9294" y="176296"/>
                </a:lnTo>
                <a:lnTo>
                  <a:pt x="2469" y="169711"/>
                </a:lnTo>
                <a:lnTo>
                  <a:pt x="98" y="182015"/>
                </a:lnTo>
                <a:lnTo>
                  <a:pt x="0" y="195391"/>
                </a:lnTo>
                <a:lnTo>
                  <a:pt x="1956" y="208516"/>
                </a:lnTo>
                <a:lnTo>
                  <a:pt x="5751" y="220071"/>
                </a:lnTo>
                <a:lnTo>
                  <a:pt x="12544" y="229077"/>
                </a:lnTo>
                <a:lnTo>
                  <a:pt x="22279" y="235088"/>
                </a:lnTo>
                <a:lnTo>
                  <a:pt x="32924" y="237585"/>
                </a:lnTo>
                <a:lnTo>
                  <a:pt x="42447" y="236048"/>
                </a:lnTo>
                <a:lnTo>
                  <a:pt x="44578" y="235090"/>
                </a:lnTo>
                <a:lnTo>
                  <a:pt x="46295" y="234025"/>
                </a:lnTo>
                <a:lnTo>
                  <a:pt x="47649" y="232865"/>
                </a:lnTo>
                <a:lnTo>
                  <a:pt x="47649" y="270821"/>
                </a:lnTo>
                <a:lnTo>
                  <a:pt x="36295" y="257377"/>
                </a:lnTo>
                <a:lnTo>
                  <a:pt x="22040" y="244572"/>
                </a:lnTo>
                <a:lnTo>
                  <a:pt x="9294" y="234054"/>
                </a:lnTo>
                <a:lnTo>
                  <a:pt x="2469" y="227469"/>
                </a:lnTo>
                <a:lnTo>
                  <a:pt x="98" y="239774"/>
                </a:lnTo>
                <a:lnTo>
                  <a:pt x="0" y="253149"/>
                </a:lnTo>
                <a:lnTo>
                  <a:pt x="1956" y="266275"/>
                </a:lnTo>
                <a:lnTo>
                  <a:pt x="5751" y="277830"/>
                </a:lnTo>
                <a:lnTo>
                  <a:pt x="12544" y="286835"/>
                </a:lnTo>
                <a:lnTo>
                  <a:pt x="22279" y="292846"/>
                </a:lnTo>
                <a:lnTo>
                  <a:pt x="32924" y="295343"/>
                </a:lnTo>
                <a:lnTo>
                  <a:pt x="42447" y="293806"/>
                </a:lnTo>
                <a:lnTo>
                  <a:pt x="44578" y="292849"/>
                </a:lnTo>
                <a:lnTo>
                  <a:pt x="46295" y="291783"/>
                </a:lnTo>
                <a:lnTo>
                  <a:pt x="47649" y="290624"/>
                </a:lnTo>
                <a:lnTo>
                  <a:pt x="47649" y="344804"/>
                </a:lnTo>
                <a:lnTo>
                  <a:pt x="53755" y="344804"/>
                </a:lnTo>
                <a:lnTo>
                  <a:pt x="53755" y="289250"/>
                </a:lnTo>
                <a:lnTo>
                  <a:pt x="55231" y="290808"/>
                </a:lnTo>
                <a:lnTo>
                  <a:pt x="57286" y="292219"/>
                </a:lnTo>
                <a:lnTo>
                  <a:pt x="60026" y="293451"/>
                </a:lnTo>
                <a:lnTo>
                  <a:pt x="69548" y="294987"/>
                </a:lnTo>
                <a:lnTo>
                  <a:pt x="80193" y="292490"/>
                </a:lnTo>
                <a:lnTo>
                  <a:pt x="89928" y="286479"/>
                </a:lnTo>
                <a:lnTo>
                  <a:pt x="96720" y="277473"/>
                </a:lnTo>
                <a:lnTo>
                  <a:pt x="100517" y="265918"/>
                </a:lnTo>
                <a:lnTo>
                  <a:pt x="102473" y="252793"/>
                </a:lnTo>
                <a:lnTo>
                  <a:pt x="102374" y="239418"/>
                </a:lnTo>
                <a:lnTo>
                  <a:pt x="100003" y="227114"/>
                </a:lnTo>
                <a:lnTo>
                  <a:pt x="92818" y="234001"/>
                </a:lnTo>
                <a:lnTo>
                  <a:pt x="79463" y="245031"/>
                </a:lnTo>
                <a:lnTo>
                  <a:pt x="64816" y="258387"/>
                </a:lnTo>
                <a:lnTo>
                  <a:pt x="53755" y="272249"/>
                </a:lnTo>
                <a:lnTo>
                  <a:pt x="53755" y="231490"/>
                </a:lnTo>
                <a:lnTo>
                  <a:pt x="55231" y="233050"/>
                </a:lnTo>
                <a:lnTo>
                  <a:pt x="57286" y="234461"/>
                </a:lnTo>
                <a:lnTo>
                  <a:pt x="60026" y="235692"/>
                </a:lnTo>
                <a:lnTo>
                  <a:pt x="69548" y="237228"/>
                </a:lnTo>
                <a:lnTo>
                  <a:pt x="80193" y="234732"/>
                </a:lnTo>
                <a:lnTo>
                  <a:pt x="89928" y="228721"/>
                </a:lnTo>
                <a:lnTo>
                  <a:pt x="96720" y="219715"/>
                </a:lnTo>
                <a:lnTo>
                  <a:pt x="100517" y="208160"/>
                </a:lnTo>
                <a:lnTo>
                  <a:pt x="102473" y="195035"/>
                </a:lnTo>
                <a:lnTo>
                  <a:pt x="102374" y="181660"/>
                </a:lnTo>
                <a:lnTo>
                  <a:pt x="100003" y="169355"/>
                </a:lnTo>
                <a:lnTo>
                  <a:pt x="92818" y="176243"/>
                </a:lnTo>
                <a:lnTo>
                  <a:pt x="79463" y="187274"/>
                </a:lnTo>
                <a:lnTo>
                  <a:pt x="64816" y="200630"/>
                </a:lnTo>
                <a:lnTo>
                  <a:pt x="53755" y="214491"/>
                </a:lnTo>
                <a:lnTo>
                  <a:pt x="53755" y="173732"/>
                </a:lnTo>
                <a:lnTo>
                  <a:pt x="55231" y="175291"/>
                </a:lnTo>
                <a:lnTo>
                  <a:pt x="57286" y="176706"/>
                </a:lnTo>
                <a:lnTo>
                  <a:pt x="60026" y="177933"/>
                </a:lnTo>
                <a:lnTo>
                  <a:pt x="69548" y="179472"/>
                </a:lnTo>
                <a:lnTo>
                  <a:pt x="80193" y="176976"/>
                </a:lnTo>
                <a:lnTo>
                  <a:pt x="89928" y="170966"/>
                </a:lnTo>
                <a:lnTo>
                  <a:pt x="96720" y="161960"/>
                </a:lnTo>
                <a:lnTo>
                  <a:pt x="100517" y="150404"/>
                </a:lnTo>
                <a:lnTo>
                  <a:pt x="102473" y="137278"/>
                </a:lnTo>
                <a:lnTo>
                  <a:pt x="102374" y="123901"/>
                </a:lnTo>
                <a:lnTo>
                  <a:pt x="100003" y="111596"/>
                </a:lnTo>
                <a:lnTo>
                  <a:pt x="92818" y="118484"/>
                </a:lnTo>
                <a:lnTo>
                  <a:pt x="79463" y="129516"/>
                </a:lnTo>
                <a:lnTo>
                  <a:pt x="64816" y="142872"/>
                </a:lnTo>
                <a:lnTo>
                  <a:pt x="53755" y="156733"/>
                </a:lnTo>
                <a:lnTo>
                  <a:pt x="53755" y="115973"/>
                </a:lnTo>
                <a:lnTo>
                  <a:pt x="55231" y="117533"/>
                </a:lnTo>
                <a:lnTo>
                  <a:pt x="57286" y="118948"/>
                </a:lnTo>
                <a:lnTo>
                  <a:pt x="60026" y="120175"/>
                </a:lnTo>
                <a:lnTo>
                  <a:pt x="69548" y="121713"/>
                </a:lnTo>
                <a:lnTo>
                  <a:pt x="80193" y="119218"/>
                </a:lnTo>
                <a:lnTo>
                  <a:pt x="89928" y="113207"/>
                </a:lnTo>
                <a:lnTo>
                  <a:pt x="96720" y="104202"/>
                </a:lnTo>
                <a:lnTo>
                  <a:pt x="100517" y="92646"/>
                </a:lnTo>
                <a:lnTo>
                  <a:pt x="102473" y="79520"/>
                </a:lnTo>
                <a:lnTo>
                  <a:pt x="102374" y="66143"/>
                </a:lnTo>
                <a:lnTo>
                  <a:pt x="100003" y="53837"/>
                </a:lnTo>
                <a:lnTo>
                  <a:pt x="92818" y="60725"/>
                </a:lnTo>
                <a:lnTo>
                  <a:pt x="79463" y="71757"/>
                </a:lnTo>
                <a:lnTo>
                  <a:pt x="64816" y="85114"/>
                </a:lnTo>
                <a:lnTo>
                  <a:pt x="53755" y="98978"/>
                </a:lnTo>
                <a:lnTo>
                  <a:pt x="53755" y="84032"/>
                </a:lnTo>
                <a:lnTo>
                  <a:pt x="62618" y="80272"/>
                </a:lnTo>
                <a:lnTo>
                  <a:pt x="67141" y="71711"/>
                </a:lnTo>
                <a:lnTo>
                  <a:pt x="68152" y="60051"/>
                </a:lnTo>
                <a:lnTo>
                  <a:pt x="66480" y="46991"/>
                </a:lnTo>
                <a:lnTo>
                  <a:pt x="62867" y="33684"/>
                </a:lnTo>
                <a:lnTo>
                  <a:pt x="58677" y="21218"/>
                </a:lnTo>
                <a:lnTo>
                  <a:pt x="55396" y="9890"/>
                </a:lnTo>
                <a:lnTo>
                  <a:pt x="54511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"/>
          <p:cNvSpPr/>
          <p:nvPr/>
        </p:nvSpPr>
        <p:spPr>
          <a:xfrm>
            <a:off x="9119141" y="3450146"/>
            <a:ext cx="102870" cy="344805"/>
          </a:xfrm>
          <a:custGeom>
            <a:rect b="b" l="l" r="r" t="t"/>
            <a:pathLst>
              <a:path extrusionOk="0" h="344804" w="102870">
                <a:moveTo>
                  <a:pt x="54512" y="0"/>
                </a:moveTo>
                <a:lnTo>
                  <a:pt x="35333" y="37840"/>
                </a:lnTo>
                <a:lnTo>
                  <a:pt x="32603" y="60488"/>
                </a:lnTo>
                <a:lnTo>
                  <a:pt x="34936" y="71069"/>
                </a:lnTo>
                <a:lnTo>
                  <a:pt x="39966" y="79253"/>
                </a:lnTo>
                <a:lnTo>
                  <a:pt x="47650" y="83599"/>
                </a:lnTo>
                <a:lnTo>
                  <a:pt x="47650" y="97548"/>
                </a:lnTo>
                <a:lnTo>
                  <a:pt x="36296" y="84105"/>
                </a:lnTo>
                <a:lnTo>
                  <a:pt x="22040" y="71300"/>
                </a:lnTo>
                <a:lnTo>
                  <a:pt x="9293" y="60782"/>
                </a:lnTo>
                <a:lnTo>
                  <a:pt x="2467" y="54197"/>
                </a:lnTo>
                <a:lnTo>
                  <a:pt x="97" y="66502"/>
                </a:lnTo>
                <a:lnTo>
                  <a:pt x="0" y="79877"/>
                </a:lnTo>
                <a:lnTo>
                  <a:pt x="1957" y="93002"/>
                </a:lnTo>
                <a:lnTo>
                  <a:pt x="5754" y="104557"/>
                </a:lnTo>
                <a:lnTo>
                  <a:pt x="12546" y="113563"/>
                </a:lnTo>
                <a:lnTo>
                  <a:pt x="22280" y="119574"/>
                </a:lnTo>
                <a:lnTo>
                  <a:pt x="32924" y="122071"/>
                </a:lnTo>
                <a:lnTo>
                  <a:pt x="42448" y="120534"/>
                </a:lnTo>
                <a:lnTo>
                  <a:pt x="44575" y="119576"/>
                </a:lnTo>
                <a:lnTo>
                  <a:pt x="46292" y="118511"/>
                </a:lnTo>
                <a:lnTo>
                  <a:pt x="47650" y="117349"/>
                </a:lnTo>
                <a:lnTo>
                  <a:pt x="47650" y="155307"/>
                </a:lnTo>
                <a:lnTo>
                  <a:pt x="36296" y="141862"/>
                </a:lnTo>
                <a:lnTo>
                  <a:pt x="22040" y="129057"/>
                </a:lnTo>
                <a:lnTo>
                  <a:pt x="9293" y="118540"/>
                </a:lnTo>
                <a:lnTo>
                  <a:pt x="2467" y="111955"/>
                </a:lnTo>
                <a:lnTo>
                  <a:pt x="97" y="124259"/>
                </a:lnTo>
                <a:lnTo>
                  <a:pt x="0" y="137634"/>
                </a:lnTo>
                <a:lnTo>
                  <a:pt x="1957" y="150760"/>
                </a:lnTo>
                <a:lnTo>
                  <a:pt x="5754" y="162316"/>
                </a:lnTo>
                <a:lnTo>
                  <a:pt x="12546" y="171322"/>
                </a:lnTo>
                <a:lnTo>
                  <a:pt x="22280" y="177332"/>
                </a:lnTo>
                <a:lnTo>
                  <a:pt x="32924" y="179829"/>
                </a:lnTo>
                <a:lnTo>
                  <a:pt x="42448" y="178292"/>
                </a:lnTo>
                <a:lnTo>
                  <a:pt x="44575" y="177332"/>
                </a:lnTo>
                <a:lnTo>
                  <a:pt x="46292" y="176267"/>
                </a:lnTo>
                <a:lnTo>
                  <a:pt x="47650" y="175107"/>
                </a:lnTo>
                <a:lnTo>
                  <a:pt x="47650" y="213065"/>
                </a:lnTo>
                <a:lnTo>
                  <a:pt x="36296" y="199620"/>
                </a:lnTo>
                <a:lnTo>
                  <a:pt x="22040" y="186815"/>
                </a:lnTo>
                <a:lnTo>
                  <a:pt x="9293" y="176297"/>
                </a:lnTo>
                <a:lnTo>
                  <a:pt x="2467" y="169711"/>
                </a:lnTo>
                <a:lnTo>
                  <a:pt x="97" y="182016"/>
                </a:lnTo>
                <a:lnTo>
                  <a:pt x="0" y="195392"/>
                </a:lnTo>
                <a:lnTo>
                  <a:pt x="1957" y="208518"/>
                </a:lnTo>
                <a:lnTo>
                  <a:pt x="5754" y="220074"/>
                </a:lnTo>
                <a:lnTo>
                  <a:pt x="12546" y="229080"/>
                </a:lnTo>
                <a:lnTo>
                  <a:pt x="22280" y="235090"/>
                </a:lnTo>
                <a:lnTo>
                  <a:pt x="32924" y="237586"/>
                </a:lnTo>
                <a:lnTo>
                  <a:pt x="42448" y="236048"/>
                </a:lnTo>
                <a:lnTo>
                  <a:pt x="44575" y="235090"/>
                </a:lnTo>
                <a:lnTo>
                  <a:pt x="46292" y="234025"/>
                </a:lnTo>
                <a:lnTo>
                  <a:pt x="47650" y="232865"/>
                </a:lnTo>
                <a:lnTo>
                  <a:pt x="47650" y="270821"/>
                </a:lnTo>
                <a:lnTo>
                  <a:pt x="36296" y="257377"/>
                </a:lnTo>
                <a:lnTo>
                  <a:pt x="22040" y="244573"/>
                </a:lnTo>
                <a:lnTo>
                  <a:pt x="9293" y="234055"/>
                </a:lnTo>
                <a:lnTo>
                  <a:pt x="2467" y="227469"/>
                </a:lnTo>
                <a:lnTo>
                  <a:pt x="97" y="239774"/>
                </a:lnTo>
                <a:lnTo>
                  <a:pt x="0" y="253150"/>
                </a:lnTo>
                <a:lnTo>
                  <a:pt x="1957" y="266277"/>
                </a:lnTo>
                <a:lnTo>
                  <a:pt x="5754" y="277832"/>
                </a:lnTo>
                <a:lnTo>
                  <a:pt x="12546" y="286838"/>
                </a:lnTo>
                <a:lnTo>
                  <a:pt x="22280" y="292849"/>
                </a:lnTo>
                <a:lnTo>
                  <a:pt x="32924" y="295345"/>
                </a:lnTo>
                <a:lnTo>
                  <a:pt x="42448" y="293806"/>
                </a:lnTo>
                <a:lnTo>
                  <a:pt x="44575" y="292849"/>
                </a:lnTo>
                <a:lnTo>
                  <a:pt x="46292" y="291783"/>
                </a:lnTo>
                <a:lnTo>
                  <a:pt x="47650" y="290624"/>
                </a:lnTo>
                <a:lnTo>
                  <a:pt x="47650" y="344803"/>
                </a:lnTo>
                <a:lnTo>
                  <a:pt x="53752" y="344803"/>
                </a:lnTo>
                <a:lnTo>
                  <a:pt x="53752" y="289248"/>
                </a:lnTo>
                <a:lnTo>
                  <a:pt x="55228" y="290807"/>
                </a:lnTo>
                <a:lnTo>
                  <a:pt x="57287" y="292221"/>
                </a:lnTo>
                <a:lnTo>
                  <a:pt x="60024" y="293450"/>
                </a:lnTo>
                <a:lnTo>
                  <a:pt x="69547" y="294988"/>
                </a:lnTo>
                <a:lnTo>
                  <a:pt x="80192" y="292493"/>
                </a:lnTo>
                <a:lnTo>
                  <a:pt x="89926" y="286482"/>
                </a:lnTo>
                <a:lnTo>
                  <a:pt x="96718" y="277477"/>
                </a:lnTo>
                <a:lnTo>
                  <a:pt x="100514" y="265920"/>
                </a:lnTo>
                <a:lnTo>
                  <a:pt x="102472" y="252794"/>
                </a:lnTo>
                <a:lnTo>
                  <a:pt x="102374" y="239417"/>
                </a:lnTo>
                <a:lnTo>
                  <a:pt x="100004" y="227112"/>
                </a:lnTo>
                <a:lnTo>
                  <a:pt x="92819" y="234000"/>
                </a:lnTo>
                <a:lnTo>
                  <a:pt x="79464" y="245031"/>
                </a:lnTo>
                <a:lnTo>
                  <a:pt x="64816" y="258387"/>
                </a:lnTo>
                <a:lnTo>
                  <a:pt x="53752" y="272249"/>
                </a:lnTo>
                <a:lnTo>
                  <a:pt x="53752" y="231490"/>
                </a:lnTo>
                <a:lnTo>
                  <a:pt x="55228" y="233048"/>
                </a:lnTo>
                <a:lnTo>
                  <a:pt x="57287" y="234463"/>
                </a:lnTo>
                <a:lnTo>
                  <a:pt x="60024" y="235691"/>
                </a:lnTo>
                <a:lnTo>
                  <a:pt x="69547" y="237230"/>
                </a:lnTo>
                <a:lnTo>
                  <a:pt x="80192" y="234734"/>
                </a:lnTo>
                <a:lnTo>
                  <a:pt x="89926" y="228724"/>
                </a:lnTo>
                <a:lnTo>
                  <a:pt x="96718" y="219718"/>
                </a:lnTo>
                <a:lnTo>
                  <a:pt x="100514" y="208162"/>
                </a:lnTo>
                <a:lnTo>
                  <a:pt x="102472" y="195035"/>
                </a:lnTo>
                <a:lnTo>
                  <a:pt x="102374" y="181659"/>
                </a:lnTo>
                <a:lnTo>
                  <a:pt x="100004" y="169354"/>
                </a:lnTo>
                <a:lnTo>
                  <a:pt x="92819" y="176242"/>
                </a:lnTo>
                <a:lnTo>
                  <a:pt x="79464" y="187273"/>
                </a:lnTo>
                <a:lnTo>
                  <a:pt x="64816" y="200631"/>
                </a:lnTo>
                <a:lnTo>
                  <a:pt x="53752" y="214495"/>
                </a:lnTo>
                <a:lnTo>
                  <a:pt x="53752" y="173732"/>
                </a:lnTo>
                <a:lnTo>
                  <a:pt x="55228" y="175294"/>
                </a:lnTo>
                <a:lnTo>
                  <a:pt x="57287" y="176705"/>
                </a:lnTo>
                <a:lnTo>
                  <a:pt x="60024" y="177937"/>
                </a:lnTo>
                <a:lnTo>
                  <a:pt x="69547" y="179473"/>
                </a:lnTo>
                <a:lnTo>
                  <a:pt x="80192" y="176976"/>
                </a:lnTo>
                <a:lnTo>
                  <a:pt x="89926" y="170966"/>
                </a:lnTo>
                <a:lnTo>
                  <a:pt x="96718" y="161960"/>
                </a:lnTo>
                <a:lnTo>
                  <a:pt x="100514" y="150404"/>
                </a:lnTo>
                <a:lnTo>
                  <a:pt x="102472" y="137277"/>
                </a:lnTo>
                <a:lnTo>
                  <a:pt x="102374" y="123902"/>
                </a:lnTo>
                <a:lnTo>
                  <a:pt x="100004" y="111599"/>
                </a:lnTo>
                <a:lnTo>
                  <a:pt x="92819" y="118485"/>
                </a:lnTo>
                <a:lnTo>
                  <a:pt x="79464" y="129516"/>
                </a:lnTo>
                <a:lnTo>
                  <a:pt x="64816" y="142872"/>
                </a:lnTo>
                <a:lnTo>
                  <a:pt x="53752" y="156737"/>
                </a:lnTo>
                <a:lnTo>
                  <a:pt x="53752" y="115973"/>
                </a:lnTo>
                <a:lnTo>
                  <a:pt x="55228" y="117535"/>
                </a:lnTo>
                <a:lnTo>
                  <a:pt x="57287" y="118946"/>
                </a:lnTo>
                <a:lnTo>
                  <a:pt x="60024" y="120178"/>
                </a:lnTo>
                <a:lnTo>
                  <a:pt x="69547" y="121715"/>
                </a:lnTo>
                <a:lnTo>
                  <a:pt x="80192" y="119218"/>
                </a:lnTo>
                <a:lnTo>
                  <a:pt x="89926" y="113207"/>
                </a:lnTo>
                <a:lnTo>
                  <a:pt x="96718" y="104202"/>
                </a:lnTo>
                <a:lnTo>
                  <a:pt x="100514" y="92646"/>
                </a:lnTo>
                <a:lnTo>
                  <a:pt x="102472" y="79521"/>
                </a:lnTo>
                <a:lnTo>
                  <a:pt x="102374" y="66146"/>
                </a:lnTo>
                <a:lnTo>
                  <a:pt x="100004" y="53841"/>
                </a:lnTo>
                <a:lnTo>
                  <a:pt x="92819" y="60726"/>
                </a:lnTo>
                <a:lnTo>
                  <a:pt x="79464" y="71757"/>
                </a:lnTo>
                <a:lnTo>
                  <a:pt x="64816" y="85114"/>
                </a:lnTo>
                <a:lnTo>
                  <a:pt x="53752" y="98978"/>
                </a:lnTo>
                <a:lnTo>
                  <a:pt x="53752" y="84030"/>
                </a:lnTo>
                <a:lnTo>
                  <a:pt x="62618" y="80273"/>
                </a:lnTo>
                <a:lnTo>
                  <a:pt x="67141" y="71712"/>
                </a:lnTo>
                <a:lnTo>
                  <a:pt x="68151" y="60050"/>
                </a:lnTo>
                <a:lnTo>
                  <a:pt x="66478" y="46989"/>
                </a:lnTo>
                <a:lnTo>
                  <a:pt x="62865" y="33683"/>
                </a:lnTo>
                <a:lnTo>
                  <a:pt x="58676" y="21217"/>
                </a:lnTo>
                <a:lnTo>
                  <a:pt x="55397" y="9890"/>
                </a:lnTo>
                <a:lnTo>
                  <a:pt x="54512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10678204" y="1658944"/>
            <a:ext cx="13970" cy="22860"/>
          </a:xfrm>
          <a:custGeom>
            <a:rect b="b" l="l" r="r" t="t"/>
            <a:pathLst>
              <a:path extrusionOk="0" h="22860" w="13970">
                <a:moveTo>
                  <a:pt x="13795" y="0"/>
                </a:moveTo>
                <a:lnTo>
                  <a:pt x="5029" y="0"/>
                </a:lnTo>
                <a:lnTo>
                  <a:pt x="0" y="5025"/>
                </a:lnTo>
                <a:lnTo>
                  <a:pt x="0" y="17434"/>
                </a:lnTo>
                <a:lnTo>
                  <a:pt x="5029" y="22459"/>
                </a:lnTo>
                <a:lnTo>
                  <a:pt x="13795" y="22459"/>
                </a:lnTo>
                <a:lnTo>
                  <a:pt x="1379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8789006" y="3851383"/>
            <a:ext cx="22860" cy="22860"/>
          </a:xfrm>
          <a:custGeom>
            <a:rect b="b" l="l" r="r" t="t"/>
            <a:pathLst>
              <a:path extrusionOk="0" h="22860" w="22859">
                <a:moveTo>
                  <a:pt x="17435" y="0"/>
                </a:moveTo>
                <a:lnTo>
                  <a:pt x="11233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5" y="22463"/>
                </a:lnTo>
                <a:lnTo>
                  <a:pt x="22465" y="17434"/>
                </a:lnTo>
                <a:lnTo>
                  <a:pt x="22465" y="5029"/>
                </a:lnTo>
                <a:lnTo>
                  <a:pt x="1743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10597305" y="2606936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"/>
          <p:cNvSpPr/>
          <p:nvPr/>
        </p:nvSpPr>
        <p:spPr>
          <a:xfrm>
            <a:off x="10051037" y="1311396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5" y="0"/>
                </a:lnTo>
                <a:lnTo>
                  <a:pt x="0" y="5029"/>
                </a:lnTo>
                <a:lnTo>
                  <a:pt x="0" y="17435"/>
                </a:lnTo>
                <a:lnTo>
                  <a:pt x="5025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10414692" y="1111370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5" y="0"/>
                </a:lnTo>
                <a:lnTo>
                  <a:pt x="0" y="5029"/>
                </a:lnTo>
                <a:lnTo>
                  <a:pt x="0" y="17434"/>
                </a:lnTo>
                <a:lnTo>
                  <a:pt x="5025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10112756" y="3743355"/>
            <a:ext cx="22860" cy="22860"/>
          </a:xfrm>
          <a:custGeom>
            <a:rect b="b" l="l" r="r" t="t"/>
            <a:pathLst>
              <a:path extrusionOk="0" h="22860" w="22859">
                <a:moveTo>
                  <a:pt x="17435" y="0"/>
                </a:moveTo>
                <a:lnTo>
                  <a:pt x="11231" y="0"/>
                </a:lnTo>
                <a:lnTo>
                  <a:pt x="5025" y="0"/>
                </a:lnTo>
                <a:lnTo>
                  <a:pt x="0" y="5029"/>
                </a:lnTo>
                <a:lnTo>
                  <a:pt x="0" y="17438"/>
                </a:lnTo>
                <a:lnTo>
                  <a:pt x="5025" y="22463"/>
                </a:lnTo>
                <a:lnTo>
                  <a:pt x="17435" y="22463"/>
                </a:lnTo>
                <a:lnTo>
                  <a:pt x="22461" y="17438"/>
                </a:lnTo>
                <a:lnTo>
                  <a:pt x="22461" y="5029"/>
                </a:lnTo>
                <a:lnTo>
                  <a:pt x="1743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10291122" y="1388653"/>
            <a:ext cx="15875" cy="15875"/>
          </a:xfrm>
          <a:custGeom>
            <a:rect b="b" l="l" r="r" t="t"/>
            <a:pathLst>
              <a:path extrusionOk="0" h="15875" w="15875">
                <a:moveTo>
                  <a:pt x="12193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6"/>
                </a:lnTo>
                <a:lnTo>
                  <a:pt x="0" y="12189"/>
                </a:lnTo>
                <a:lnTo>
                  <a:pt x="3516" y="15706"/>
                </a:lnTo>
                <a:lnTo>
                  <a:pt x="12193" y="15706"/>
                </a:lnTo>
                <a:lnTo>
                  <a:pt x="15706" y="12189"/>
                </a:lnTo>
                <a:lnTo>
                  <a:pt x="15706" y="3516"/>
                </a:lnTo>
                <a:lnTo>
                  <a:pt x="12193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10190620" y="3010960"/>
            <a:ext cx="15875" cy="15875"/>
          </a:xfrm>
          <a:custGeom>
            <a:rect b="b" l="l" r="r" t="t"/>
            <a:pathLst>
              <a:path extrusionOk="0" h="15875" w="15875">
                <a:moveTo>
                  <a:pt x="12193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7"/>
                </a:lnTo>
                <a:lnTo>
                  <a:pt x="0" y="12189"/>
                </a:lnTo>
                <a:lnTo>
                  <a:pt x="3516" y="15707"/>
                </a:lnTo>
                <a:lnTo>
                  <a:pt x="12193" y="15707"/>
                </a:lnTo>
                <a:lnTo>
                  <a:pt x="15706" y="12189"/>
                </a:lnTo>
                <a:lnTo>
                  <a:pt x="15706" y="3517"/>
                </a:lnTo>
                <a:lnTo>
                  <a:pt x="12193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10489053" y="102661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2"/>
                </a:lnTo>
                <a:lnTo>
                  <a:pt x="0" y="12189"/>
                </a:lnTo>
                <a:lnTo>
                  <a:pt x="3517" y="15702"/>
                </a:lnTo>
                <a:lnTo>
                  <a:pt x="12189" y="15702"/>
                </a:lnTo>
                <a:lnTo>
                  <a:pt x="15707" y="12189"/>
                </a:lnTo>
                <a:lnTo>
                  <a:pt x="15707" y="3512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1975" y="3574126"/>
            <a:ext cx="88574" cy="88574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"/>
          <p:cNvSpPr/>
          <p:nvPr/>
        </p:nvSpPr>
        <p:spPr>
          <a:xfrm>
            <a:off x="10432574" y="1319604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2" y="0"/>
                </a:lnTo>
                <a:lnTo>
                  <a:pt x="8956" y="2117"/>
                </a:lnTo>
                <a:lnTo>
                  <a:pt x="2115" y="8957"/>
                </a:lnTo>
                <a:lnTo>
                  <a:pt x="0" y="13684"/>
                </a:lnTo>
                <a:lnTo>
                  <a:pt x="0" y="24119"/>
                </a:lnTo>
                <a:lnTo>
                  <a:pt x="2115" y="28842"/>
                </a:lnTo>
                <a:lnTo>
                  <a:pt x="8956" y="35687"/>
                </a:lnTo>
                <a:lnTo>
                  <a:pt x="13682" y="37804"/>
                </a:lnTo>
                <a:lnTo>
                  <a:pt x="24116" y="37804"/>
                </a:lnTo>
                <a:lnTo>
                  <a:pt x="28842" y="35687"/>
                </a:lnTo>
                <a:lnTo>
                  <a:pt x="35683" y="28842"/>
                </a:lnTo>
                <a:lnTo>
                  <a:pt x="37590" y="24584"/>
                </a:lnTo>
                <a:lnTo>
                  <a:pt x="17330" y="24584"/>
                </a:lnTo>
                <a:lnTo>
                  <a:pt x="15904" y="23947"/>
                </a:lnTo>
                <a:lnTo>
                  <a:pt x="13855" y="21896"/>
                </a:lnTo>
                <a:lnTo>
                  <a:pt x="13218" y="20473"/>
                </a:lnTo>
                <a:lnTo>
                  <a:pt x="13218" y="17330"/>
                </a:lnTo>
                <a:lnTo>
                  <a:pt x="13855" y="15909"/>
                </a:lnTo>
                <a:lnTo>
                  <a:pt x="15904" y="13856"/>
                </a:lnTo>
                <a:lnTo>
                  <a:pt x="17330" y="13219"/>
                </a:lnTo>
                <a:lnTo>
                  <a:pt x="37589" y="13219"/>
                </a:lnTo>
                <a:lnTo>
                  <a:pt x="35683" y="8957"/>
                </a:lnTo>
                <a:lnTo>
                  <a:pt x="28842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89" y="13219"/>
                </a:moveTo>
                <a:lnTo>
                  <a:pt x="20468" y="13219"/>
                </a:lnTo>
                <a:lnTo>
                  <a:pt x="21890" y="13856"/>
                </a:lnTo>
                <a:lnTo>
                  <a:pt x="23943" y="15909"/>
                </a:lnTo>
                <a:lnTo>
                  <a:pt x="24580" y="17330"/>
                </a:lnTo>
                <a:lnTo>
                  <a:pt x="24580" y="20473"/>
                </a:lnTo>
                <a:lnTo>
                  <a:pt x="23943" y="21896"/>
                </a:lnTo>
                <a:lnTo>
                  <a:pt x="21890" y="23947"/>
                </a:lnTo>
                <a:lnTo>
                  <a:pt x="20468" y="24584"/>
                </a:lnTo>
                <a:lnTo>
                  <a:pt x="37590" y="24584"/>
                </a:lnTo>
                <a:lnTo>
                  <a:pt x="37799" y="24119"/>
                </a:lnTo>
                <a:lnTo>
                  <a:pt x="37797" y="13684"/>
                </a:lnTo>
                <a:lnTo>
                  <a:pt x="37589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10382295" y="442302"/>
            <a:ext cx="34925" cy="34925"/>
          </a:xfrm>
          <a:custGeom>
            <a:rect b="b" l="l" r="r" t="t"/>
            <a:pathLst>
              <a:path extrusionOk="0" h="34925" w="34925">
                <a:moveTo>
                  <a:pt x="22165" y="0"/>
                </a:moveTo>
                <a:lnTo>
                  <a:pt x="12578" y="0"/>
                </a:lnTo>
                <a:lnTo>
                  <a:pt x="8233" y="1944"/>
                </a:lnTo>
                <a:lnTo>
                  <a:pt x="1946" y="8233"/>
                </a:lnTo>
                <a:lnTo>
                  <a:pt x="0" y="12575"/>
                </a:lnTo>
                <a:lnTo>
                  <a:pt x="0" y="22165"/>
                </a:lnTo>
                <a:lnTo>
                  <a:pt x="1946" y="26511"/>
                </a:lnTo>
                <a:lnTo>
                  <a:pt x="8233" y="32796"/>
                </a:lnTo>
                <a:lnTo>
                  <a:pt x="12578" y="34740"/>
                </a:lnTo>
                <a:lnTo>
                  <a:pt x="22165" y="34740"/>
                </a:lnTo>
                <a:lnTo>
                  <a:pt x="26509" y="32796"/>
                </a:lnTo>
                <a:lnTo>
                  <a:pt x="32796" y="26511"/>
                </a:lnTo>
                <a:lnTo>
                  <a:pt x="34547" y="22594"/>
                </a:lnTo>
                <a:lnTo>
                  <a:pt x="15929" y="22594"/>
                </a:lnTo>
                <a:lnTo>
                  <a:pt x="14618" y="22007"/>
                </a:lnTo>
                <a:lnTo>
                  <a:pt x="12733" y="20120"/>
                </a:lnTo>
                <a:lnTo>
                  <a:pt x="12150" y="18813"/>
                </a:lnTo>
                <a:lnTo>
                  <a:pt x="12150" y="15927"/>
                </a:lnTo>
                <a:lnTo>
                  <a:pt x="12733" y="14620"/>
                </a:lnTo>
                <a:lnTo>
                  <a:pt x="14618" y="12733"/>
                </a:lnTo>
                <a:lnTo>
                  <a:pt x="15929" y="12150"/>
                </a:lnTo>
                <a:lnTo>
                  <a:pt x="34547" y="12150"/>
                </a:lnTo>
                <a:lnTo>
                  <a:pt x="32796" y="8233"/>
                </a:lnTo>
                <a:lnTo>
                  <a:pt x="26509" y="1944"/>
                </a:lnTo>
                <a:lnTo>
                  <a:pt x="22165" y="0"/>
                </a:lnTo>
                <a:close/>
              </a:path>
              <a:path extrusionOk="0" h="34925" w="34925">
                <a:moveTo>
                  <a:pt x="34547" y="12150"/>
                </a:moveTo>
                <a:lnTo>
                  <a:pt x="18813" y="12150"/>
                </a:lnTo>
                <a:lnTo>
                  <a:pt x="20120" y="12733"/>
                </a:lnTo>
                <a:lnTo>
                  <a:pt x="22006" y="14620"/>
                </a:lnTo>
                <a:lnTo>
                  <a:pt x="22593" y="15927"/>
                </a:lnTo>
                <a:lnTo>
                  <a:pt x="22593" y="18813"/>
                </a:lnTo>
                <a:lnTo>
                  <a:pt x="22006" y="20120"/>
                </a:lnTo>
                <a:lnTo>
                  <a:pt x="20120" y="22007"/>
                </a:lnTo>
                <a:lnTo>
                  <a:pt x="18813" y="22594"/>
                </a:lnTo>
                <a:lnTo>
                  <a:pt x="34547" y="22594"/>
                </a:lnTo>
                <a:lnTo>
                  <a:pt x="34739" y="22165"/>
                </a:lnTo>
                <a:lnTo>
                  <a:pt x="34737" y="12575"/>
                </a:lnTo>
                <a:lnTo>
                  <a:pt x="34547" y="1215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10197827" y="3127701"/>
            <a:ext cx="34925" cy="34925"/>
          </a:xfrm>
          <a:custGeom>
            <a:rect b="b" l="l" r="r" t="t"/>
            <a:pathLst>
              <a:path extrusionOk="0" h="34925" w="34925">
                <a:moveTo>
                  <a:pt x="22165" y="0"/>
                </a:moveTo>
                <a:lnTo>
                  <a:pt x="12578" y="0"/>
                </a:lnTo>
                <a:lnTo>
                  <a:pt x="8233" y="1944"/>
                </a:lnTo>
                <a:lnTo>
                  <a:pt x="1946" y="8233"/>
                </a:lnTo>
                <a:lnTo>
                  <a:pt x="0" y="12575"/>
                </a:lnTo>
                <a:lnTo>
                  <a:pt x="0" y="22165"/>
                </a:lnTo>
                <a:lnTo>
                  <a:pt x="1946" y="26507"/>
                </a:lnTo>
                <a:lnTo>
                  <a:pt x="8233" y="32796"/>
                </a:lnTo>
                <a:lnTo>
                  <a:pt x="12578" y="34740"/>
                </a:lnTo>
                <a:lnTo>
                  <a:pt x="22165" y="34740"/>
                </a:lnTo>
                <a:lnTo>
                  <a:pt x="26509" y="32796"/>
                </a:lnTo>
                <a:lnTo>
                  <a:pt x="32795" y="26507"/>
                </a:lnTo>
                <a:lnTo>
                  <a:pt x="34547" y="22593"/>
                </a:lnTo>
                <a:lnTo>
                  <a:pt x="15929" y="22593"/>
                </a:lnTo>
                <a:lnTo>
                  <a:pt x="14618" y="22006"/>
                </a:lnTo>
                <a:lnTo>
                  <a:pt x="12733" y="20120"/>
                </a:lnTo>
                <a:lnTo>
                  <a:pt x="12150" y="18813"/>
                </a:lnTo>
                <a:lnTo>
                  <a:pt x="12150" y="15927"/>
                </a:lnTo>
                <a:lnTo>
                  <a:pt x="12733" y="14620"/>
                </a:lnTo>
                <a:lnTo>
                  <a:pt x="14618" y="12733"/>
                </a:lnTo>
                <a:lnTo>
                  <a:pt x="15929" y="12150"/>
                </a:lnTo>
                <a:lnTo>
                  <a:pt x="34547" y="12150"/>
                </a:lnTo>
                <a:lnTo>
                  <a:pt x="32795" y="8233"/>
                </a:lnTo>
                <a:lnTo>
                  <a:pt x="26509" y="1944"/>
                </a:lnTo>
                <a:lnTo>
                  <a:pt x="22165" y="0"/>
                </a:lnTo>
                <a:close/>
              </a:path>
              <a:path extrusionOk="0" h="34925" w="34925">
                <a:moveTo>
                  <a:pt x="34547" y="12150"/>
                </a:moveTo>
                <a:lnTo>
                  <a:pt x="18813" y="12150"/>
                </a:lnTo>
                <a:lnTo>
                  <a:pt x="20120" y="12733"/>
                </a:lnTo>
                <a:lnTo>
                  <a:pt x="22006" y="14620"/>
                </a:lnTo>
                <a:lnTo>
                  <a:pt x="22593" y="15927"/>
                </a:lnTo>
                <a:lnTo>
                  <a:pt x="22593" y="18813"/>
                </a:lnTo>
                <a:lnTo>
                  <a:pt x="22006" y="20120"/>
                </a:lnTo>
                <a:lnTo>
                  <a:pt x="20120" y="22006"/>
                </a:lnTo>
                <a:lnTo>
                  <a:pt x="18813" y="22593"/>
                </a:lnTo>
                <a:lnTo>
                  <a:pt x="34547" y="22593"/>
                </a:lnTo>
                <a:lnTo>
                  <a:pt x="34739" y="22165"/>
                </a:lnTo>
                <a:lnTo>
                  <a:pt x="34737" y="12575"/>
                </a:lnTo>
                <a:lnTo>
                  <a:pt x="34547" y="1215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9638003" y="1237053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6" y="2117"/>
                </a:lnTo>
                <a:lnTo>
                  <a:pt x="2115" y="8957"/>
                </a:lnTo>
                <a:lnTo>
                  <a:pt x="0" y="13680"/>
                </a:lnTo>
                <a:lnTo>
                  <a:pt x="0" y="24116"/>
                </a:lnTo>
                <a:lnTo>
                  <a:pt x="2115" y="28842"/>
                </a:lnTo>
                <a:lnTo>
                  <a:pt x="8956" y="35683"/>
                </a:lnTo>
                <a:lnTo>
                  <a:pt x="13686" y="37800"/>
                </a:lnTo>
                <a:lnTo>
                  <a:pt x="24119" y="37800"/>
                </a:lnTo>
                <a:lnTo>
                  <a:pt x="28842" y="35683"/>
                </a:lnTo>
                <a:lnTo>
                  <a:pt x="35685" y="28842"/>
                </a:lnTo>
                <a:lnTo>
                  <a:pt x="37594" y="24580"/>
                </a:lnTo>
                <a:lnTo>
                  <a:pt x="17330" y="24580"/>
                </a:lnTo>
                <a:lnTo>
                  <a:pt x="15908" y="23943"/>
                </a:lnTo>
                <a:lnTo>
                  <a:pt x="13855" y="21892"/>
                </a:lnTo>
                <a:lnTo>
                  <a:pt x="13218" y="20469"/>
                </a:lnTo>
                <a:lnTo>
                  <a:pt x="13218" y="17330"/>
                </a:lnTo>
                <a:lnTo>
                  <a:pt x="13855" y="15905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4" y="13219"/>
                </a:lnTo>
                <a:lnTo>
                  <a:pt x="35685" y="8957"/>
                </a:lnTo>
                <a:lnTo>
                  <a:pt x="28842" y="2117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4" y="13219"/>
                </a:moveTo>
                <a:lnTo>
                  <a:pt x="20472" y="13219"/>
                </a:lnTo>
                <a:lnTo>
                  <a:pt x="21894" y="13856"/>
                </a:lnTo>
                <a:lnTo>
                  <a:pt x="23947" y="15905"/>
                </a:lnTo>
                <a:lnTo>
                  <a:pt x="24583" y="17330"/>
                </a:lnTo>
                <a:lnTo>
                  <a:pt x="24583" y="20469"/>
                </a:lnTo>
                <a:lnTo>
                  <a:pt x="23947" y="21892"/>
                </a:lnTo>
                <a:lnTo>
                  <a:pt x="21894" y="23943"/>
                </a:lnTo>
                <a:lnTo>
                  <a:pt x="20472" y="24580"/>
                </a:lnTo>
                <a:lnTo>
                  <a:pt x="37594" y="24580"/>
                </a:lnTo>
                <a:lnTo>
                  <a:pt x="37802" y="24116"/>
                </a:lnTo>
                <a:lnTo>
                  <a:pt x="37801" y="13680"/>
                </a:lnTo>
                <a:lnTo>
                  <a:pt x="37594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8804231" y="3662740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7" y="2117"/>
                </a:lnTo>
                <a:lnTo>
                  <a:pt x="2117" y="8957"/>
                </a:lnTo>
                <a:lnTo>
                  <a:pt x="0" y="13682"/>
                </a:lnTo>
                <a:lnTo>
                  <a:pt x="0" y="24119"/>
                </a:lnTo>
                <a:lnTo>
                  <a:pt x="2117" y="28842"/>
                </a:lnTo>
                <a:lnTo>
                  <a:pt x="8957" y="35687"/>
                </a:lnTo>
                <a:lnTo>
                  <a:pt x="13686" y="37804"/>
                </a:lnTo>
                <a:lnTo>
                  <a:pt x="24119" y="37804"/>
                </a:lnTo>
                <a:lnTo>
                  <a:pt x="28846" y="35687"/>
                </a:lnTo>
                <a:lnTo>
                  <a:pt x="35687" y="28842"/>
                </a:lnTo>
                <a:lnTo>
                  <a:pt x="37595" y="24584"/>
                </a:lnTo>
                <a:lnTo>
                  <a:pt x="17330" y="24584"/>
                </a:lnTo>
                <a:lnTo>
                  <a:pt x="15908" y="23947"/>
                </a:lnTo>
                <a:lnTo>
                  <a:pt x="13856" y="21894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6" y="15908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4" y="13219"/>
                </a:lnTo>
                <a:lnTo>
                  <a:pt x="35687" y="8957"/>
                </a:lnTo>
                <a:lnTo>
                  <a:pt x="28846" y="2117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4" y="13219"/>
                </a:moveTo>
                <a:lnTo>
                  <a:pt x="20473" y="13219"/>
                </a:lnTo>
                <a:lnTo>
                  <a:pt x="21894" y="13856"/>
                </a:lnTo>
                <a:lnTo>
                  <a:pt x="23947" y="15908"/>
                </a:lnTo>
                <a:lnTo>
                  <a:pt x="24584" y="17330"/>
                </a:lnTo>
                <a:lnTo>
                  <a:pt x="24584" y="20473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3" y="24584"/>
                </a:lnTo>
                <a:lnTo>
                  <a:pt x="37595" y="24584"/>
                </a:lnTo>
                <a:lnTo>
                  <a:pt x="37804" y="24119"/>
                </a:lnTo>
                <a:lnTo>
                  <a:pt x="37802" y="13682"/>
                </a:lnTo>
                <a:lnTo>
                  <a:pt x="37594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10366128" y="3761941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6" y="2117"/>
                </a:lnTo>
                <a:lnTo>
                  <a:pt x="2115" y="8957"/>
                </a:lnTo>
                <a:lnTo>
                  <a:pt x="0" y="13684"/>
                </a:lnTo>
                <a:lnTo>
                  <a:pt x="0" y="24121"/>
                </a:lnTo>
                <a:lnTo>
                  <a:pt x="2115" y="28844"/>
                </a:lnTo>
                <a:lnTo>
                  <a:pt x="8956" y="35687"/>
                </a:lnTo>
                <a:lnTo>
                  <a:pt x="13686" y="37804"/>
                </a:lnTo>
                <a:lnTo>
                  <a:pt x="24119" y="37804"/>
                </a:lnTo>
                <a:lnTo>
                  <a:pt x="28842" y="35687"/>
                </a:lnTo>
                <a:lnTo>
                  <a:pt x="35685" y="28844"/>
                </a:lnTo>
                <a:lnTo>
                  <a:pt x="37595" y="24584"/>
                </a:lnTo>
                <a:lnTo>
                  <a:pt x="17329" y="24584"/>
                </a:lnTo>
                <a:lnTo>
                  <a:pt x="15908" y="23948"/>
                </a:lnTo>
                <a:lnTo>
                  <a:pt x="13855" y="21896"/>
                </a:lnTo>
                <a:lnTo>
                  <a:pt x="13218" y="20473"/>
                </a:lnTo>
                <a:lnTo>
                  <a:pt x="13218" y="17330"/>
                </a:lnTo>
                <a:lnTo>
                  <a:pt x="13855" y="15909"/>
                </a:lnTo>
                <a:lnTo>
                  <a:pt x="15908" y="13856"/>
                </a:lnTo>
                <a:lnTo>
                  <a:pt x="17329" y="13219"/>
                </a:lnTo>
                <a:lnTo>
                  <a:pt x="37593" y="13219"/>
                </a:lnTo>
                <a:lnTo>
                  <a:pt x="35685" y="8957"/>
                </a:lnTo>
                <a:lnTo>
                  <a:pt x="28842" y="2117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3" y="13219"/>
                </a:moveTo>
                <a:lnTo>
                  <a:pt x="20472" y="13219"/>
                </a:lnTo>
                <a:lnTo>
                  <a:pt x="21894" y="13856"/>
                </a:lnTo>
                <a:lnTo>
                  <a:pt x="23947" y="15909"/>
                </a:lnTo>
                <a:lnTo>
                  <a:pt x="24579" y="17330"/>
                </a:lnTo>
                <a:lnTo>
                  <a:pt x="24579" y="20473"/>
                </a:lnTo>
                <a:lnTo>
                  <a:pt x="23947" y="21896"/>
                </a:lnTo>
                <a:lnTo>
                  <a:pt x="21894" y="23948"/>
                </a:lnTo>
                <a:lnTo>
                  <a:pt x="20472" y="24584"/>
                </a:lnTo>
                <a:lnTo>
                  <a:pt x="37595" y="24584"/>
                </a:lnTo>
                <a:lnTo>
                  <a:pt x="37802" y="24121"/>
                </a:lnTo>
                <a:lnTo>
                  <a:pt x="37801" y="13684"/>
                </a:lnTo>
                <a:lnTo>
                  <a:pt x="37593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65376" y="61221"/>
            <a:ext cx="78016" cy="7801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"/>
          <p:cNvSpPr/>
          <p:nvPr/>
        </p:nvSpPr>
        <p:spPr>
          <a:xfrm>
            <a:off x="9791230" y="1030024"/>
            <a:ext cx="52069" cy="52069"/>
          </a:xfrm>
          <a:custGeom>
            <a:rect b="b" l="l" r="r" t="t"/>
            <a:pathLst>
              <a:path extrusionOk="0" h="52069" w="52070">
                <a:moveTo>
                  <a:pt x="29771" y="35308"/>
                </a:moveTo>
                <a:lnTo>
                  <a:pt x="21941" y="35308"/>
                </a:lnTo>
                <a:lnTo>
                  <a:pt x="21941" y="49950"/>
                </a:lnTo>
                <a:lnTo>
                  <a:pt x="23705" y="51714"/>
                </a:lnTo>
                <a:lnTo>
                  <a:pt x="28011" y="51714"/>
                </a:lnTo>
                <a:lnTo>
                  <a:pt x="29771" y="49950"/>
                </a:lnTo>
                <a:lnTo>
                  <a:pt x="29771" y="35308"/>
                </a:lnTo>
                <a:close/>
              </a:path>
              <a:path extrusionOk="0" h="52069" w="52070">
                <a:moveTo>
                  <a:pt x="11587" y="6047"/>
                </a:moveTo>
                <a:lnTo>
                  <a:pt x="9097" y="6047"/>
                </a:lnTo>
                <a:lnTo>
                  <a:pt x="6051" y="9094"/>
                </a:lnTo>
                <a:lnTo>
                  <a:pt x="6051" y="11584"/>
                </a:lnTo>
                <a:lnTo>
                  <a:pt x="16404" y="21939"/>
                </a:lnTo>
                <a:lnTo>
                  <a:pt x="1760" y="21939"/>
                </a:lnTo>
                <a:lnTo>
                  <a:pt x="0" y="23703"/>
                </a:lnTo>
                <a:lnTo>
                  <a:pt x="0" y="28008"/>
                </a:lnTo>
                <a:lnTo>
                  <a:pt x="1760" y="29772"/>
                </a:lnTo>
                <a:lnTo>
                  <a:pt x="16404" y="29772"/>
                </a:lnTo>
                <a:lnTo>
                  <a:pt x="6051" y="40125"/>
                </a:lnTo>
                <a:lnTo>
                  <a:pt x="6051" y="42617"/>
                </a:lnTo>
                <a:lnTo>
                  <a:pt x="9097" y="45662"/>
                </a:lnTo>
                <a:lnTo>
                  <a:pt x="11587" y="45662"/>
                </a:lnTo>
                <a:lnTo>
                  <a:pt x="21941" y="35308"/>
                </a:lnTo>
                <a:lnTo>
                  <a:pt x="40846" y="35308"/>
                </a:lnTo>
                <a:lnTo>
                  <a:pt x="36288" y="30751"/>
                </a:lnTo>
                <a:lnTo>
                  <a:pt x="23154" y="30751"/>
                </a:lnTo>
                <a:lnTo>
                  <a:pt x="20962" y="28558"/>
                </a:lnTo>
                <a:lnTo>
                  <a:pt x="20962" y="23152"/>
                </a:lnTo>
                <a:lnTo>
                  <a:pt x="23154" y="20962"/>
                </a:lnTo>
                <a:lnTo>
                  <a:pt x="36285" y="20962"/>
                </a:lnTo>
                <a:lnTo>
                  <a:pt x="40847" y="16402"/>
                </a:lnTo>
                <a:lnTo>
                  <a:pt x="21941" y="16402"/>
                </a:lnTo>
                <a:lnTo>
                  <a:pt x="11587" y="6047"/>
                </a:lnTo>
                <a:close/>
              </a:path>
              <a:path extrusionOk="0" h="52069" w="52070">
                <a:moveTo>
                  <a:pt x="40846" y="35308"/>
                </a:moveTo>
                <a:lnTo>
                  <a:pt x="29771" y="35308"/>
                </a:lnTo>
                <a:lnTo>
                  <a:pt x="40128" y="45662"/>
                </a:lnTo>
                <a:lnTo>
                  <a:pt x="42619" y="45662"/>
                </a:lnTo>
                <a:lnTo>
                  <a:pt x="45665" y="42617"/>
                </a:lnTo>
                <a:lnTo>
                  <a:pt x="45665" y="40125"/>
                </a:lnTo>
                <a:lnTo>
                  <a:pt x="40846" y="35308"/>
                </a:lnTo>
                <a:close/>
              </a:path>
              <a:path extrusionOk="0" h="52069" w="52070">
                <a:moveTo>
                  <a:pt x="36285" y="20962"/>
                </a:moveTo>
                <a:lnTo>
                  <a:pt x="28562" y="20962"/>
                </a:lnTo>
                <a:lnTo>
                  <a:pt x="30750" y="23152"/>
                </a:lnTo>
                <a:lnTo>
                  <a:pt x="30750" y="28558"/>
                </a:lnTo>
                <a:lnTo>
                  <a:pt x="28562" y="30751"/>
                </a:lnTo>
                <a:lnTo>
                  <a:pt x="36288" y="30751"/>
                </a:lnTo>
                <a:lnTo>
                  <a:pt x="35308" y="29772"/>
                </a:lnTo>
                <a:lnTo>
                  <a:pt x="49952" y="29772"/>
                </a:lnTo>
                <a:lnTo>
                  <a:pt x="51713" y="28008"/>
                </a:lnTo>
                <a:lnTo>
                  <a:pt x="51713" y="23703"/>
                </a:lnTo>
                <a:lnTo>
                  <a:pt x="49952" y="21939"/>
                </a:lnTo>
                <a:lnTo>
                  <a:pt x="35308" y="21939"/>
                </a:lnTo>
                <a:lnTo>
                  <a:pt x="36285" y="20962"/>
                </a:lnTo>
                <a:close/>
              </a:path>
              <a:path extrusionOk="0" h="52069" w="52070">
                <a:moveTo>
                  <a:pt x="28011" y="0"/>
                </a:moveTo>
                <a:lnTo>
                  <a:pt x="23705" y="0"/>
                </a:lnTo>
                <a:lnTo>
                  <a:pt x="21941" y="1760"/>
                </a:lnTo>
                <a:lnTo>
                  <a:pt x="21941" y="16402"/>
                </a:lnTo>
                <a:lnTo>
                  <a:pt x="29771" y="16402"/>
                </a:lnTo>
                <a:lnTo>
                  <a:pt x="29771" y="1760"/>
                </a:lnTo>
                <a:lnTo>
                  <a:pt x="28011" y="0"/>
                </a:lnTo>
                <a:close/>
              </a:path>
              <a:path extrusionOk="0" h="52069" w="52070">
                <a:moveTo>
                  <a:pt x="42619" y="6047"/>
                </a:moveTo>
                <a:lnTo>
                  <a:pt x="40128" y="6047"/>
                </a:lnTo>
                <a:lnTo>
                  <a:pt x="29771" y="16402"/>
                </a:lnTo>
                <a:lnTo>
                  <a:pt x="40847" y="16402"/>
                </a:lnTo>
                <a:lnTo>
                  <a:pt x="45665" y="11584"/>
                </a:lnTo>
                <a:lnTo>
                  <a:pt x="45665" y="9094"/>
                </a:lnTo>
                <a:lnTo>
                  <a:pt x="42619" y="6047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626573" y="108244"/>
            <a:ext cx="65426" cy="1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501499" y="2682136"/>
            <a:ext cx="124599" cy="1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435935" y="3534663"/>
            <a:ext cx="124599" cy="1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148144" y="1151970"/>
            <a:ext cx="156030" cy="15603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"/>
          <p:cNvSpPr/>
          <p:nvPr/>
        </p:nvSpPr>
        <p:spPr>
          <a:xfrm>
            <a:off x="10597305" y="3662798"/>
            <a:ext cx="95250" cy="59055"/>
          </a:xfrm>
          <a:custGeom>
            <a:rect b="b" l="l" r="r" t="t"/>
            <a:pathLst>
              <a:path extrusionOk="0" h="59054" w="95250">
                <a:moveTo>
                  <a:pt x="94694" y="0"/>
                </a:moveTo>
                <a:lnTo>
                  <a:pt x="60153" y="2462"/>
                </a:lnTo>
                <a:lnTo>
                  <a:pt x="26860" y="9742"/>
                </a:lnTo>
                <a:lnTo>
                  <a:pt x="7868" y="19886"/>
                </a:lnTo>
                <a:lnTo>
                  <a:pt x="0" y="32068"/>
                </a:lnTo>
                <a:lnTo>
                  <a:pt x="9716" y="43916"/>
                </a:lnTo>
                <a:lnTo>
                  <a:pt x="41549" y="52992"/>
                </a:lnTo>
                <a:lnTo>
                  <a:pt x="89379" y="58447"/>
                </a:lnTo>
                <a:lnTo>
                  <a:pt x="94694" y="58538"/>
                </a:lnTo>
                <a:lnTo>
                  <a:pt x="94694" y="48142"/>
                </a:lnTo>
                <a:lnTo>
                  <a:pt x="71183" y="48142"/>
                </a:lnTo>
                <a:lnTo>
                  <a:pt x="64208" y="47272"/>
                </a:lnTo>
                <a:lnTo>
                  <a:pt x="58314" y="43912"/>
                </a:lnTo>
                <a:lnTo>
                  <a:pt x="57337" y="42674"/>
                </a:lnTo>
                <a:lnTo>
                  <a:pt x="25650" y="42674"/>
                </a:lnTo>
                <a:lnTo>
                  <a:pt x="20387" y="38141"/>
                </a:lnTo>
                <a:lnTo>
                  <a:pt x="19479" y="26056"/>
                </a:lnTo>
                <a:lnTo>
                  <a:pt x="24008" y="20789"/>
                </a:lnTo>
                <a:lnTo>
                  <a:pt x="36093" y="19886"/>
                </a:lnTo>
                <a:lnTo>
                  <a:pt x="55911" y="19878"/>
                </a:lnTo>
                <a:lnTo>
                  <a:pt x="56439" y="18952"/>
                </a:lnTo>
                <a:lnTo>
                  <a:pt x="61763" y="14748"/>
                </a:lnTo>
                <a:lnTo>
                  <a:pt x="68529" y="12844"/>
                </a:lnTo>
                <a:lnTo>
                  <a:pt x="94694" y="12844"/>
                </a:lnTo>
                <a:lnTo>
                  <a:pt x="94694" y="0"/>
                </a:lnTo>
                <a:close/>
              </a:path>
              <a:path extrusionOk="0" h="59054" w="95250">
                <a:moveTo>
                  <a:pt x="94694" y="12844"/>
                </a:moveTo>
                <a:lnTo>
                  <a:pt x="68529" y="12844"/>
                </a:lnTo>
                <a:lnTo>
                  <a:pt x="75502" y="13715"/>
                </a:lnTo>
                <a:lnTo>
                  <a:pt x="81396" y="17075"/>
                </a:lnTo>
                <a:lnTo>
                  <a:pt x="85601" y="22401"/>
                </a:lnTo>
                <a:lnTo>
                  <a:pt x="87505" y="29167"/>
                </a:lnTo>
                <a:lnTo>
                  <a:pt x="86635" y="36141"/>
                </a:lnTo>
                <a:lnTo>
                  <a:pt x="83275" y="42035"/>
                </a:lnTo>
                <a:lnTo>
                  <a:pt x="77949" y="46239"/>
                </a:lnTo>
                <a:lnTo>
                  <a:pt x="71183" y="48142"/>
                </a:lnTo>
                <a:lnTo>
                  <a:pt x="94694" y="48142"/>
                </a:lnTo>
                <a:lnTo>
                  <a:pt x="94694" y="12844"/>
                </a:lnTo>
                <a:close/>
              </a:path>
              <a:path extrusionOk="0" h="59054" w="95250">
                <a:moveTo>
                  <a:pt x="55906" y="19886"/>
                </a:moveTo>
                <a:lnTo>
                  <a:pt x="36093" y="19886"/>
                </a:lnTo>
                <a:lnTo>
                  <a:pt x="41353" y="24415"/>
                </a:lnTo>
                <a:lnTo>
                  <a:pt x="42268" y="36493"/>
                </a:lnTo>
                <a:lnTo>
                  <a:pt x="37735" y="41767"/>
                </a:lnTo>
                <a:lnTo>
                  <a:pt x="25650" y="42674"/>
                </a:lnTo>
                <a:lnTo>
                  <a:pt x="57337" y="42674"/>
                </a:lnTo>
                <a:lnTo>
                  <a:pt x="54112" y="38586"/>
                </a:lnTo>
                <a:lnTo>
                  <a:pt x="52210" y="31820"/>
                </a:lnTo>
                <a:lnTo>
                  <a:pt x="53080" y="24846"/>
                </a:lnTo>
                <a:lnTo>
                  <a:pt x="55906" y="19886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"/>
          <p:cNvSpPr/>
          <p:nvPr/>
        </p:nvSpPr>
        <p:spPr>
          <a:xfrm>
            <a:off x="10583074" y="2440904"/>
            <a:ext cx="109220" cy="60325"/>
          </a:xfrm>
          <a:custGeom>
            <a:rect b="b" l="l" r="r" t="t"/>
            <a:pathLst>
              <a:path extrusionOk="0" h="60325" w="109220">
                <a:moveTo>
                  <a:pt x="108924" y="0"/>
                </a:moveTo>
                <a:lnTo>
                  <a:pt x="60151" y="3477"/>
                </a:lnTo>
                <a:lnTo>
                  <a:pt x="26859" y="10756"/>
                </a:lnTo>
                <a:lnTo>
                  <a:pt x="7869" y="20897"/>
                </a:lnTo>
                <a:lnTo>
                  <a:pt x="0" y="33083"/>
                </a:lnTo>
                <a:lnTo>
                  <a:pt x="9716" y="44931"/>
                </a:lnTo>
                <a:lnTo>
                  <a:pt x="41549" y="54007"/>
                </a:lnTo>
                <a:lnTo>
                  <a:pt x="89378" y="59461"/>
                </a:lnTo>
                <a:lnTo>
                  <a:pt x="108924" y="59795"/>
                </a:lnTo>
                <a:lnTo>
                  <a:pt x="108924" y="50887"/>
                </a:lnTo>
                <a:lnTo>
                  <a:pt x="105883" y="49153"/>
                </a:lnTo>
                <a:lnTo>
                  <a:pt x="71178" y="49153"/>
                </a:lnTo>
                <a:lnTo>
                  <a:pt x="64206" y="48285"/>
                </a:lnTo>
                <a:lnTo>
                  <a:pt x="58314" y="44925"/>
                </a:lnTo>
                <a:lnTo>
                  <a:pt x="57335" y="43685"/>
                </a:lnTo>
                <a:lnTo>
                  <a:pt x="25650" y="43685"/>
                </a:lnTo>
                <a:lnTo>
                  <a:pt x="20383" y="39157"/>
                </a:lnTo>
                <a:lnTo>
                  <a:pt x="19475" y="27072"/>
                </a:lnTo>
                <a:lnTo>
                  <a:pt x="24008" y="21805"/>
                </a:lnTo>
                <a:lnTo>
                  <a:pt x="36093" y="20897"/>
                </a:lnTo>
                <a:lnTo>
                  <a:pt x="55908" y="20892"/>
                </a:lnTo>
                <a:lnTo>
                  <a:pt x="56437" y="19964"/>
                </a:lnTo>
                <a:lnTo>
                  <a:pt x="61761" y="15761"/>
                </a:lnTo>
                <a:lnTo>
                  <a:pt x="68529" y="13859"/>
                </a:lnTo>
                <a:lnTo>
                  <a:pt x="108009" y="13859"/>
                </a:lnTo>
                <a:lnTo>
                  <a:pt x="108924" y="13136"/>
                </a:lnTo>
                <a:lnTo>
                  <a:pt x="108924" y="0"/>
                </a:lnTo>
                <a:close/>
              </a:path>
              <a:path extrusionOk="0" h="60325" w="109220">
                <a:moveTo>
                  <a:pt x="108009" y="13859"/>
                </a:moveTo>
                <a:lnTo>
                  <a:pt x="68529" y="13859"/>
                </a:lnTo>
                <a:lnTo>
                  <a:pt x="75501" y="14729"/>
                </a:lnTo>
                <a:lnTo>
                  <a:pt x="81394" y="18089"/>
                </a:lnTo>
                <a:lnTo>
                  <a:pt x="85598" y="23414"/>
                </a:lnTo>
                <a:lnTo>
                  <a:pt x="87504" y="30178"/>
                </a:lnTo>
                <a:lnTo>
                  <a:pt x="86633" y="37153"/>
                </a:lnTo>
                <a:lnTo>
                  <a:pt x="83272" y="43048"/>
                </a:lnTo>
                <a:lnTo>
                  <a:pt x="77946" y="47251"/>
                </a:lnTo>
                <a:lnTo>
                  <a:pt x="71178" y="49153"/>
                </a:lnTo>
                <a:lnTo>
                  <a:pt x="105883" y="49153"/>
                </a:lnTo>
                <a:lnTo>
                  <a:pt x="105003" y="48652"/>
                </a:lnTo>
                <a:lnTo>
                  <a:pt x="99848" y="42122"/>
                </a:lnTo>
                <a:lnTo>
                  <a:pt x="97513" y="33824"/>
                </a:lnTo>
                <a:lnTo>
                  <a:pt x="98581" y="25274"/>
                </a:lnTo>
                <a:lnTo>
                  <a:pt x="102701" y="18047"/>
                </a:lnTo>
                <a:lnTo>
                  <a:pt x="108009" y="13859"/>
                </a:lnTo>
                <a:close/>
              </a:path>
              <a:path extrusionOk="0" h="60325" w="109220">
                <a:moveTo>
                  <a:pt x="55905" y="20897"/>
                </a:moveTo>
                <a:lnTo>
                  <a:pt x="36093" y="20897"/>
                </a:lnTo>
                <a:lnTo>
                  <a:pt x="41352" y="25426"/>
                </a:lnTo>
                <a:lnTo>
                  <a:pt x="42264" y="37507"/>
                </a:lnTo>
                <a:lnTo>
                  <a:pt x="37735" y="42778"/>
                </a:lnTo>
                <a:lnTo>
                  <a:pt x="25650" y="43685"/>
                </a:lnTo>
                <a:lnTo>
                  <a:pt x="57335" y="43685"/>
                </a:lnTo>
                <a:lnTo>
                  <a:pt x="54112" y="39600"/>
                </a:lnTo>
                <a:lnTo>
                  <a:pt x="52210" y="32835"/>
                </a:lnTo>
                <a:lnTo>
                  <a:pt x="53079" y="25859"/>
                </a:lnTo>
                <a:lnTo>
                  <a:pt x="55905" y="20897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000559" y="1077198"/>
            <a:ext cx="75873" cy="75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413389" y="1575676"/>
            <a:ext cx="75873" cy="75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268492" y="3384460"/>
            <a:ext cx="75873" cy="75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594144" y="360506"/>
            <a:ext cx="68901" cy="689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"/>
          <p:cNvSpPr/>
          <p:nvPr/>
        </p:nvSpPr>
        <p:spPr>
          <a:xfrm>
            <a:off x="8125276" y="3125911"/>
            <a:ext cx="36195" cy="48895"/>
          </a:xfrm>
          <a:custGeom>
            <a:rect b="b" l="l" r="r" t="t"/>
            <a:pathLst>
              <a:path extrusionOk="0" h="48894" w="36195">
                <a:moveTo>
                  <a:pt x="11689" y="0"/>
                </a:moveTo>
                <a:lnTo>
                  <a:pt x="0" y="0"/>
                </a:lnTo>
                <a:lnTo>
                  <a:pt x="104" y="48482"/>
                </a:lnTo>
                <a:lnTo>
                  <a:pt x="11689" y="48482"/>
                </a:lnTo>
                <a:lnTo>
                  <a:pt x="21125" y="46577"/>
                </a:lnTo>
                <a:lnTo>
                  <a:pt x="28830" y="41382"/>
                </a:lnTo>
                <a:lnTo>
                  <a:pt x="34025" y="33677"/>
                </a:lnTo>
                <a:lnTo>
                  <a:pt x="35930" y="24239"/>
                </a:lnTo>
                <a:lnTo>
                  <a:pt x="34025" y="14803"/>
                </a:lnTo>
                <a:lnTo>
                  <a:pt x="28830" y="7098"/>
                </a:lnTo>
                <a:lnTo>
                  <a:pt x="21125" y="1904"/>
                </a:lnTo>
                <a:lnTo>
                  <a:pt x="116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8040967" y="3090094"/>
            <a:ext cx="84455" cy="120650"/>
          </a:xfrm>
          <a:custGeom>
            <a:rect b="b" l="l" r="r" t="t"/>
            <a:pathLst>
              <a:path extrusionOk="0" h="120650" w="84454">
                <a:moveTo>
                  <a:pt x="35928" y="84416"/>
                </a:moveTo>
                <a:lnTo>
                  <a:pt x="35826" y="35928"/>
                </a:lnTo>
                <a:lnTo>
                  <a:pt x="24244" y="35928"/>
                </a:lnTo>
                <a:lnTo>
                  <a:pt x="14808" y="37833"/>
                </a:lnTo>
                <a:lnTo>
                  <a:pt x="7099" y="43027"/>
                </a:lnTo>
                <a:lnTo>
                  <a:pt x="1905" y="50736"/>
                </a:lnTo>
                <a:lnTo>
                  <a:pt x="0" y="60172"/>
                </a:lnTo>
                <a:lnTo>
                  <a:pt x="1905" y="69608"/>
                </a:lnTo>
                <a:lnTo>
                  <a:pt x="7099" y="77317"/>
                </a:lnTo>
                <a:lnTo>
                  <a:pt x="14808" y="82511"/>
                </a:lnTo>
                <a:lnTo>
                  <a:pt x="24244" y="84416"/>
                </a:lnTo>
                <a:lnTo>
                  <a:pt x="35928" y="84416"/>
                </a:lnTo>
                <a:close/>
              </a:path>
              <a:path extrusionOk="0" h="120650" w="84454">
                <a:moveTo>
                  <a:pt x="84315" y="24244"/>
                </a:moveTo>
                <a:lnTo>
                  <a:pt x="82410" y="14808"/>
                </a:lnTo>
                <a:lnTo>
                  <a:pt x="77216" y="7099"/>
                </a:lnTo>
                <a:lnTo>
                  <a:pt x="69507" y="1905"/>
                </a:lnTo>
                <a:lnTo>
                  <a:pt x="60071" y="0"/>
                </a:lnTo>
                <a:lnTo>
                  <a:pt x="50634" y="1905"/>
                </a:lnTo>
                <a:lnTo>
                  <a:pt x="42926" y="7099"/>
                </a:lnTo>
                <a:lnTo>
                  <a:pt x="37731" y="14808"/>
                </a:lnTo>
                <a:lnTo>
                  <a:pt x="35826" y="24244"/>
                </a:lnTo>
                <a:lnTo>
                  <a:pt x="35826" y="35928"/>
                </a:lnTo>
                <a:lnTo>
                  <a:pt x="84315" y="35826"/>
                </a:lnTo>
                <a:lnTo>
                  <a:pt x="84315" y="24244"/>
                </a:lnTo>
                <a:close/>
              </a:path>
              <a:path extrusionOk="0" h="120650" w="84454">
                <a:moveTo>
                  <a:pt x="84404" y="84302"/>
                </a:moveTo>
                <a:lnTo>
                  <a:pt x="35928" y="84404"/>
                </a:lnTo>
                <a:lnTo>
                  <a:pt x="35928" y="95999"/>
                </a:lnTo>
                <a:lnTo>
                  <a:pt x="37833" y="105435"/>
                </a:lnTo>
                <a:lnTo>
                  <a:pt x="43027" y="113131"/>
                </a:lnTo>
                <a:lnTo>
                  <a:pt x="50723" y="118325"/>
                </a:lnTo>
                <a:lnTo>
                  <a:pt x="60159" y="120230"/>
                </a:lnTo>
                <a:lnTo>
                  <a:pt x="69596" y="118325"/>
                </a:lnTo>
                <a:lnTo>
                  <a:pt x="77304" y="113131"/>
                </a:lnTo>
                <a:lnTo>
                  <a:pt x="82499" y="105435"/>
                </a:lnTo>
                <a:lnTo>
                  <a:pt x="84404" y="95999"/>
                </a:lnTo>
                <a:lnTo>
                  <a:pt x="84404" y="84302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8407324" y="334436"/>
            <a:ext cx="50800" cy="50800"/>
          </a:xfrm>
          <a:custGeom>
            <a:rect b="b" l="l" r="r" t="t"/>
            <a:pathLst>
              <a:path extrusionOk="0" h="50800" w="50800">
                <a:moveTo>
                  <a:pt x="15176" y="35661"/>
                </a:moveTo>
                <a:lnTo>
                  <a:pt x="15138" y="15189"/>
                </a:lnTo>
                <a:lnTo>
                  <a:pt x="4584" y="15189"/>
                </a:lnTo>
                <a:lnTo>
                  <a:pt x="0" y="19761"/>
                </a:lnTo>
                <a:lnTo>
                  <a:pt x="0" y="31076"/>
                </a:lnTo>
                <a:lnTo>
                  <a:pt x="4584" y="35661"/>
                </a:lnTo>
                <a:lnTo>
                  <a:pt x="15176" y="35661"/>
                </a:lnTo>
                <a:close/>
              </a:path>
              <a:path extrusionOk="0" h="50800" w="50800">
                <a:moveTo>
                  <a:pt x="35610" y="4584"/>
                </a:moveTo>
                <a:lnTo>
                  <a:pt x="31026" y="0"/>
                </a:lnTo>
                <a:lnTo>
                  <a:pt x="19723" y="0"/>
                </a:lnTo>
                <a:lnTo>
                  <a:pt x="15138" y="4584"/>
                </a:lnTo>
                <a:lnTo>
                  <a:pt x="15138" y="15189"/>
                </a:lnTo>
                <a:lnTo>
                  <a:pt x="35610" y="15138"/>
                </a:lnTo>
                <a:lnTo>
                  <a:pt x="35610" y="4584"/>
                </a:lnTo>
                <a:close/>
              </a:path>
              <a:path extrusionOk="0" h="50800" w="50800">
                <a:moveTo>
                  <a:pt x="35648" y="35610"/>
                </a:moveTo>
                <a:lnTo>
                  <a:pt x="15176" y="35661"/>
                </a:lnTo>
                <a:lnTo>
                  <a:pt x="15176" y="46202"/>
                </a:lnTo>
                <a:lnTo>
                  <a:pt x="19761" y="50800"/>
                </a:lnTo>
                <a:lnTo>
                  <a:pt x="31064" y="50800"/>
                </a:lnTo>
                <a:lnTo>
                  <a:pt x="35648" y="46202"/>
                </a:lnTo>
                <a:lnTo>
                  <a:pt x="35648" y="35610"/>
                </a:lnTo>
                <a:close/>
              </a:path>
              <a:path extrusionOk="0" h="50800" w="50800">
                <a:moveTo>
                  <a:pt x="50787" y="19723"/>
                </a:moveTo>
                <a:lnTo>
                  <a:pt x="46202" y="15138"/>
                </a:lnTo>
                <a:lnTo>
                  <a:pt x="35610" y="15138"/>
                </a:lnTo>
                <a:lnTo>
                  <a:pt x="35648" y="35610"/>
                </a:lnTo>
                <a:lnTo>
                  <a:pt x="46202" y="35610"/>
                </a:lnTo>
                <a:lnTo>
                  <a:pt x="50787" y="31026"/>
                </a:lnTo>
                <a:lnTo>
                  <a:pt x="50787" y="19723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8479053" y="2950039"/>
            <a:ext cx="42545" cy="42545"/>
          </a:xfrm>
          <a:custGeom>
            <a:rect b="b" l="l" r="r" t="t"/>
            <a:pathLst>
              <a:path extrusionOk="0" h="42544" w="42545">
                <a:moveTo>
                  <a:pt x="12687" y="29806"/>
                </a:moveTo>
                <a:lnTo>
                  <a:pt x="12649" y="12687"/>
                </a:lnTo>
                <a:lnTo>
                  <a:pt x="3835" y="12687"/>
                </a:lnTo>
                <a:lnTo>
                  <a:pt x="0" y="16522"/>
                </a:lnTo>
                <a:lnTo>
                  <a:pt x="0" y="25971"/>
                </a:lnTo>
                <a:lnTo>
                  <a:pt x="3835" y="29806"/>
                </a:lnTo>
                <a:lnTo>
                  <a:pt x="12687" y="29806"/>
                </a:lnTo>
                <a:close/>
              </a:path>
              <a:path extrusionOk="0" h="42544" w="42545">
                <a:moveTo>
                  <a:pt x="29768" y="3835"/>
                </a:moveTo>
                <a:lnTo>
                  <a:pt x="25933" y="0"/>
                </a:lnTo>
                <a:lnTo>
                  <a:pt x="16484" y="0"/>
                </a:lnTo>
                <a:lnTo>
                  <a:pt x="12649" y="3835"/>
                </a:lnTo>
                <a:lnTo>
                  <a:pt x="12649" y="12687"/>
                </a:lnTo>
                <a:lnTo>
                  <a:pt x="29768" y="12649"/>
                </a:lnTo>
                <a:lnTo>
                  <a:pt x="29768" y="3835"/>
                </a:lnTo>
                <a:close/>
              </a:path>
              <a:path extrusionOk="0" h="42544" w="42545">
                <a:moveTo>
                  <a:pt x="29794" y="29768"/>
                </a:moveTo>
                <a:lnTo>
                  <a:pt x="12687" y="29806"/>
                </a:lnTo>
                <a:lnTo>
                  <a:pt x="12687" y="38620"/>
                </a:lnTo>
                <a:lnTo>
                  <a:pt x="16510" y="42456"/>
                </a:lnTo>
                <a:lnTo>
                  <a:pt x="25971" y="42456"/>
                </a:lnTo>
                <a:lnTo>
                  <a:pt x="29794" y="38620"/>
                </a:lnTo>
                <a:lnTo>
                  <a:pt x="29794" y="29768"/>
                </a:lnTo>
                <a:close/>
              </a:path>
              <a:path extrusionOk="0" h="42544" w="42545">
                <a:moveTo>
                  <a:pt x="42456" y="16484"/>
                </a:moveTo>
                <a:lnTo>
                  <a:pt x="38620" y="12649"/>
                </a:lnTo>
                <a:lnTo>
                  <a:pt x="29768" y="12649"/>
                </a:lnTo>
                <a:lnTo>
                  <a:pt x="29794" y="29768"/>
                </a:lnTo>
                <a:lnTo>
                  <a:pt x="38620" y="29768"/>
                </a:lnTo>
                <a:lnTo>
                  <a:pt x="42456" y="25933"/>
                </a:lnTo>
                <a:lnTo>
                  <a:pt x="42456" y="16484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8989035" y="275381"/>
            <a:ext cx="61594" cy="61594"/>
          </a:xfrm>
          <a:custGeom>
            <a:rect b="b" l="l" r="r" t="t"/>
            <a:pathLst>
              <a:path extrusionOk="0" h="61595" w="61595">
                <a:moveTo>
                  <a:pt x="18402" y="43218"/>
                </a:moveTo>
                <a:lnTo>
                  <a:pt x="18351" y="18389"/>
                </a:lnTo>
                <a:lnTo>
                  <a:pt x="5562" y="18389"/>
                </a:lnTo>
                <a:lnTo>
                  <a:pt x="0" y="23952"/>
                </a:lnTo>
                <a:lnTo>
                  <a:pt x="0" y="37655"/>
                </a:lnTo>
                <a:lnTo>
                  <a:pt x="5562" y="43218"/>
                </a:lnTo>
                <a:lnTo>
                  <a:pt x="18402" y="43218"/>
                </a:lnTo>
                <a:close/>
              </a:path>
              <a:path extrusionOk="0" h="61595" w="61595">
                <a:moveTo>
                  <a:pt x="43167" y="5562"/>
                </a:moveTo>
                <a:lnTo>
                  <a:pt x="37617" y="0"/>
                </a:lnTo>
                <a:lnTo>
                  <a:pt x="23901" y="0"/>
                </a:lnTo>
                <a:lnTo>
                  <a:pt x="18351" y="5562"/>
                </a:lnTo>
                <a:lnTo>
                  <a:pt x="18351" y="18389"/>
                </a:lnTo>
                <a:lnTo>
                  <a:pt x="43167" y="18338"/>
                </a:lnTo>
                <a:lnTo>
                  <a:pt x="43167" y="5562"/>
                </a:lnTo>
                <a:close/>
              </a:path>
              <a:path extrusionOk="0" h="61595" w="61595">
                <a:moveTo>
                  <a:pt x="43218" y="43154"/>
                </a:moveTo>
                <a:lnTo>
                  <a:pt x="18402" y="43205"/>
                </a:lnTo>
                <a:lnTo>
                  <a:pt x="18402" y="55994"/>
                </a:lnTo>
                <a:lnTo>
                  <a:pt x="23952" y="61556"/>
                </a:lnTo>
                <a:lnTo>
                  <a:pt x="37655" y="61556"/>
                </a:lnTo>
                <a:lnTo>
                  <a:pt x="43218" y="55994"/>
                </a:lnTo>
                <a:lnTo>
                  <a:pt x="43218" y="43154"/>
                </a:lnTo>
                <a:close/>
              </a:path>
              <a:path extrusionOk="0" h="61595" w="61595">
                <a:moveTo>
                  <a:pt x="61556" y="23888"/>
                </a:moveTo>
                <a:lnTo>
                  <a:pt x="56007" y="18338"/>
                </a:lnTo>
                <a:lnTo>
                  <a:pt x="43167" y="18338"/>
                </a:lnTo>
                <a:lnTo>
                  <a:pt x="43218" y="43154"/>
                </a:lnTo>
                <a:lnTo>
                  <a:pt x="56007" y="43154"/>
                </a:lnTo>
                <a:lnTo>
                  <a:pt x="61556" y="37604"/>
                </a:lnTo>
                <a:lnTo>
                  <a:pt x="61556" y="23888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9203461" y="3111151"/>
            <a:ext cx="61594" cy="61594"/>
          </a:xfrm>
          <a:custGeom>
            <a:rect b="b" l="l" r="r" t="t"/>
            <a:pathLst>
              <a:path extrusionOk="0" h="61594" w="61595">
                <a:moveTo>
                  <a:pt x="43167" y="5562"/>
                </a:moveTo>
                <a:lnTo>
                  <a:pt x="37604" y="0"/>
                </a:lnTo>
                <a:lnTo>
                  <a:pt x="23901" y="0"/>
                </a:lnTo>
                <a:lnTo>
                  <a:pt x="18338" y="5562"/>
                </a:lnTo>
                <a:lnTo>
                  <a:pt x="18338" y="18389"/>
                </a:lnTo>
                <a:lnTo>
                  <a:pt x="43167" y="18338"/>
                </a:lnTo>
                <a:lnTo>
                  <a:pt x="43167" y="5562"/>
                </a:lnTo>
                <a:close/>
              </a:path>
              <a:path extrusionOk="0" h="61594" w="61595">
                <a:moveTo>
                  <a:pt x="43218" y="43154"/>
                </a:moveTo>
                <a:lnTo>
                  <a:pt x="18389" y="43205"/>
                </a:lnTo>
                <a:lnTo>
                  <a:pt x="18338" y="18389"/>
                </a:lnTo>
                <a:lnTo>
                  <a:pt x="5562" y="18389"/>
                </a:lnTo>
                <a:lnTo>
                  <a:pt x="0" y="23952"/>
                </a:lnTo>
                <a:lnTo>
                  <a:pt x="0" y="37655"/>
                </a:lnTo>
                <a:lnTo>
                  <a:pt x="5562" y="43218"/>
                </a:lnTo>
                <a:lnTo>
                  <a:pt x="18389" y="43218"/>
                </a:lnTo>
                <a:lnTo>
                  <a:pt x="18389" y="55994"/>
                </a:lnTo>
                <a:lnTo>
                  <a:pt x="23952" y="61556"/>
                </a:lnTo>
                <a:lnTo>
                  <a:pt x="37655" y="61556"/>
                </a:lnTo>
                <a:lnTo>
                  <a:pt x="43218" y="55994"/>
                </a:lnTo>
                <a:lnTo>
                  <a:pt x="43218" y="43154"/>
                </a:lnTo>
                <a:close/>
              </a:path>
              <a:path extrusionOk="0" h="61594" w="61595">
                <a:moveTo>
                  <a:pt x="61556" y="23888"/>
                </a:moveTo>
                <a:lnTo>
                  <a:pt x="55994" y="18338"/>
                </a:lnTo>
                <a:lnTo>
                  <a:pt x="43167" y="18338"/>
                </a:lnTo>
                <a:lnTo>
                  <a:pt x="43218" y="43154"/>
                </a:lnTo>
                <a:lnTo>
                  <a:pt x="55994" y="43154"/>
                </a:lnTo>
                <a:lnTo>
                  <a:pt x="61556" y="37604"/>
                </a:lnTo>
                <a:lnTo>
                  <a:pt x="61556" y="23888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8422462" y="1118470"/>
            <a:ext cx="61594" cy="61594"/>
          </a:xfrm>
          <a:custGeom>
            <a:rect b="b" l="l" r="r" t="t"/>
            <a:pathLst>
              <a:path extrusionOk="0" h="61594" w="61595">
                <a:moveTo>
                  <a:pt x="18389" y="43218"/>
                </a:moveTo>
                <a:lnTo>
                  <a:pt x="18338" y="18402"/>
                </a:lnTo>
                <a:lnTo>
                  <a:pt x="5562" y="18402"/>
                </a:lnTo>
                <a:lnTo>
                  <a:pt x="0" y="23964"/>
                </a:lnTo>
                <a:lnTo>
                  <a:pt x="0" y="37668"/>
                </a:lnTo>
                <a:lnTo>
                  <a:pt x="5562" y="43218"/>
                </a:lnTo>
                <a:lnTo>
                  <a:pt x="18389" y="43218"/>
                </a:lnTo>
                <a:close/>
              </a:path>
              <a:path extrusionOk="0" h="61594" w="61595">
                <a:moveTo>
                  <a:pt x="43205" y="43167"/>
                </a:moveTo>
                <a:lnTo>
                  <a:pt x="18389" y="43218"/>
                </a:lnTo>
                <a:lnTo>
                  <a:pt x="18389" y="56007"/>
                </a:lnTo>
                <a:lnTo>
                  <a:pt x="23939" y="61556"/>
                </a:lnTo>
                <a:lnTo>
                  <a:pt x="37655" y="61556"/>
                </a:lnTo>
                <a:lnTo>
                  <a:pt x="43205" y="56007"/>
                </a:lnTo>
                <a:lnTo>
                  <a:pt x="43205" y="43167"/>
                </a:lnTo>
                <a:close/>
              </a:path>
              <a:path extrusionOk="0" h="61594" w="61595">
                <a:moveTo>
                  <a:pt x="61556" y="23901"/>
                </a:moveTo>
                <a:lnTo>
                  <a:pt x="55994" y="18338"/>
                </a:lnTo>
                <a:lnTo>
                  <a:pt x="43167" y="18338"/>
                </a:lnTo>
                <a:lnTo>
                  <a:pt x="43167" y="5562"/>
                </a:lnTo>
                <a:lnTo>
                  <a:pt x="37604" y="0"/>
                </a:lnTo>
                <a:lnTo>
                  <a:pt x="23901" y="0"/>
                </a:lnTo>
                <a:lnTo>
                  <a:pt x="18338" y="5562"/>
                </a:lnTo>
                <a:lnTo>
                  <a:pt x="18338" y="18402"/>
                </a:lnTo>
                <a:lnTo>
                  <a:pt x="43154" y="18364"/>
                </a:lnTo>
                <a:lnTo>
                  <a:pt x="43205" y="43167"/>
                </a:lnTo>
                <a:lnTo>
                  <a:pt x="55994" y="43167"/>
                </a:lnTo>
                <a:lnTo>
                  <a:pt x="61556" y="37604"/>
                </a:lnTo>
                <a:lnTo>
                  <a:pt x="61556" y="23901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8545195" y="3732702"/>
            <a:ext cx="61594" cy="61594"/>
          </a:xfrm>
          <a:custGeom>
            <a:rect b="b" l="l" r="r" t="t"/>
            <a:pathLst>
              <a:path extrusionOk="0" h="61595" w="61595">
                <a:moveTo>
                  <a:pt x="43205" y="43154"/>
                </a:moveTo>
                <a:lnTo>
                  <a:pt x="18389" y="43205"/>
                </a:lnTo>
                <a:lnTo>
                  <a:pt x="18338" y="18389"/>
                </a:lnTo>
                <a:lnTo>
                  <a:pt x="5562" y="18389"/>
                </a:lnTo>
                <a:lnTo>
                  <a:pt x="0" y="23952"/>
                </a:lnTo>
                <a:lnTo>
                  <a:pt x="0" y="37655"/>
                </a:lnTo>
                <a:lnTo>
                  <a:pt x="5562" y="43218"/>
                </a:lnTo>
                <a:lnTo>
                  <a:pt x="18389" y="43218"/>
                </a:lnTo>
                <a:lnTo>
                  <a:pt x="18389" y="55994"/>
                </a:lnTo>
                <a:lnTo>
                  <a:pt x="23952" y="61556"/>
                </a:lnTo>
                <a:lnTo>
                  <a:pt x="37655" y="61556"/>
                </a:lnTo>
                <a:lnTo>
                  <a:pt x="43205" y="55994"/>
                </a:lnTo>
                <a:lnTo>
                  <a:pt x="43205" y="43154"/>
                </a:lnTo>
                <a:close/>
              </a:path>
              <a:path extrusionOk="0" h="61595" w="61595">
                <a:moveTo>
                  <a:pt x="61556" y="23888"/>
                </a:moveTo>
                <a:lnTo>
                  <a:pt x="55994" y="18338"/>
                </a:lnTo>
                <a:lnTo>
                  <a:pt x="43167" y="18338"/>
                </a:lnTo>
                <a:lnTo>
                  <a:pt x="43167" y="5549"/>
                </a:lnTo>
                <a:lnTo>
                  <a:pt x="37604" y="0"/>
                </a:lnTo>
                <a:lnTo>
                  <a:pt x="23901" y="0"/>
                </a:lnTo>
                <a:lnTo>
                  <a:pt x="18338" y="5549"/>
                </a:lnTo>
                <a:lnTo>
                  <a:pt x="18338" y="18389"/>
                </a:lnTo>
                <a:lnTo>
                  <a:pt x="43154" y="18351"/>
                </a:lnTo>
                <a:lnTo>
                  <a:pt x="43205" y="43154"/>
                </a:lnTo>
                <a:lnTo>
                  <a:pt x="55994" y="43154"/>
                </a:lnTo>
                <a:lnTo>
                  <a:pt x="61556" y="37604"/>
                </a:lnTo>
                <a:lnTo>
                  <a:pt x="61556" y="23888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7463603" y="1262962"/>
            <a:ext cx="33020" cy="44450"/>
          </a:xfrm>
          <a:custGeom>
            <a:rect b="b" l="l" r="r" t="t"/>
            <a:pathLst>
              <a:path extrusionOk="0" h="44450" w="33020">
                <a:moveTo>
                  <a:pt x="10615" y="0"/>
                </a:moveTo>
                <a:lnTo>
                  <a:pt x="0" y="0"/>
                </a:lnTo>
                <a:lnTo>
                  <a:pt x="88" y="44038"/>
                </a:lnTo>
                <a:lnTo>
                  <a:pt x="10615" y="44038"/>
                </a:lnTo>
                <a:lnTo>
                  <a:pt x="19185" y="42308"/>
                </a:lnTo>
                <a:lnTo>
                  <a:pt x="26184" y="37590"/>
                </a:lnTo>
                <a:lnTo>
                  <a:pt x="30903" y="30592"/>
                </a:lnTo>
                <a:lnTo>
                  <a:pt x="32633" y="22021"/>
                </a:lnTo>
                <a:lnTo>
                  <a:pt x="30903" y="13450"/>
                </a:lnTo>
                <a:lnTo>
                  <a:pt x="26184" y="6450"/>
                </a:lnTo>
                <a:lnTo>
                  <a:pt x="19185" y="1730"/>
                </a:lnTo>
                <a:lnTo>
                  <a:pt x="1061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7586337" y="3877185"/>
            <a:ext cx="33020" cy="44450"/>
          </a:xfrm>
          <a:custGeom>
            <a:rect b="b" l="l" r="r" t="t"/>
            <a:pathLst>
              <a:path extrusionOk="0" h="44450" w="33020">
                <a:moveTo>
                  <a:pt x="10617" y="0"/>
                </a:moveTo>
                <a:lnTo>
                  <a:pt x="0" y="0"/>
                </a:lnTo>
                <a:lnTo>
                  <a:pt x="90" y="44038"/>
                </a:lnTo>
                <a:lnTo>
                  <a:pt x="10617" y="44038"/>
                </a:lnTo>
                <a:lnTo>
                  <a:pt x="19185" y="42308"/>
                </a:lnTo>
                <a:lnTo>
                  <a:pt x="26184" y="37590"/>
                </a:lnTo>
                <a:lnTo>
                  <a:pt x="30903" y="30592"/>
                </a:lnTo>
                <a:lnTo>
                  <a:pt x="32633" y="22021"/>
                </a:lnTo>
                <a:lnTo>
                  <a:pt x="30903" y="13450"/>
                </a:lnTo>
                <a:lnTo>
                  <a:pt x="26184" y="6450"/>
                </a:lnTo>
                <a:lnTo>
                  <a:pt x="19185" y="1730"/>
                </a:lnTo>
                <a:lnTo>
                  <a:pt x="10617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387027" y="1263062"/>
            <a:ext cx="33020" cy="44450"/>
          </a:xfrm>
          <a:custGeom>
            <a:rect b="b" l="l" r="r" t="t"/>
            <a:pathLst>
              <a:path extrusionOk="0" h="44450" w="33020">
                <a:moveTo>
                  <a:pt x="32543" y="0"/>
                </a:moveTo>
                <a:lnTo>
                  <a:pt x="22020" y="0"/>
                </a:lnTo>
                <a:lnTo>
                  <a:pt x="13449" y="1730"/>
                </a:lnTo>
                <a:lnTo>
                  <a:pt x="6450" y="6450"/>
                </a:lnTo>
                <a:lnTo>
                  <a:pt x="1730" y="13450"/>
                </a:lnTo>
                <a:lnTo>
                  <a:pt x="0" y="22021"/>
                </a:lnTo>
                <a:lnTo>
                  <a:pt x="1730" y="30592"/>
                </a:lnTo>
                <a:lnTo>
                  <a:pt x="6450" y="37590"/>
                </a:lnTo>
                <a:lnTo>
                  <a:pt x="13449" y="42309"/>
                </a:lnTo>
                <a:lnTo>
                  <a:pt x="22020" y="44039"/>
                </a:lnTo>
                <a:lnTo>
                  <a:pt x="32637" y="44039"/>
                </a:lnTo>
                <a:lnTo>
                  <a:pt x="32543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7509761" y="3877286"/>
            <a:ext cx="33020" cy="44450"/>
          </a:xfrm>
          <a:custGeom>
            <a:rect b="b" l="l" r="r" t="t"/>
            <a:pathLst>
              <a:path extrusionOk="0" h="44450" w="33020">
                <a:moveTo>
                  <a:pt x="32545" y="0"/>
                </a:moveTo>
                <a:lnTo>
                  <a:pt x="22021" y="0"/>
                </a:lnTo>
                <a:lnTo>
                  <a:pt x="13450" y="1730"/>
                </a:lnTo>
                <a:lnTo>
                  <a:pt x="6450" y="6450"/>
                </a:lnTo>
                <a:lnTo>
                  <a:pt x="1730" y="13449"/>
                </a:lnTo>
                <a:lnTo>
                  <a:pt x="0" y="22020"/>
                </a:lnTo>
                <a:lnTo>
                  <a:pt x="1730" y="30590"/>
                </a:lnTo>
                <a:lnTo>
                  <a:pt x="6450" y="37589"/>
                </a:lnTo>
                <a:lnTo>
                  <a:pt x="13450" y="42308"/>
                </a:lnTo>
                <a:lnTo>
                  <a:pt x="22021" y="44038"/>
                </a:lnTo>
                <a:lnTo>
                  <a:pt x="32637" y="44038"/>
                </a:lnTo>
                <a:lnTo>
                  <a:pt x="3254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7419571" y="1230428"/>
            <a:ext cx="44450" cy="33020"/>
          </a:xfrm>
          <a:custGeom>
            <a:rect b="b" l="l" r="r" t="t"/>
            <a:pathLst>
              <a:path extrusionOk="0" h="33019" w="44450">
                <a:moveTo>
                  <a:pt x="22017" y="0"/>
                </a:moveTo>
                <a:lnTo>
                  <a:pt x="13447" y="1730"/>
                </a:lnTo>
                <a:lnTo>
                  <a:pt x="6448" y="6448"/>
                </a:lnTo>
                <a:lnTo>
                  <a:pt x="1730" y="13447"/>
                </a:lnTo>
                <a:lnTo>
                  <a:pt x="0" y="22017"/>
                </a:lnTo>
                <a:lnTo>
                  <a:pt x="0" y="32633"/>
                </a:lnTo>
                <a:lnTo>
                  <a:pt x="44034" y="32541"/>
                </a:lnTo>
                <a:lnTo>
                  <a:pt x="44034" y="22017"/>
                </a:lnTo>
                <a:lnTo>
                  <a:pt x="42304" y="13447"/>
                </a:lnTo>
                <a:lnTo>
                  <a:pt x="37586" y="6448"/>
                </a:lnTo>
                <a:lnTo>
                  <a:pt x="30588" y="1730"/>
                </a:lnTo>
                <a:lnTo>
                  <a:pt x="22017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7542306" y="3844651"/>
            <a:ext cx="44450" cy="33020"/>
          </a:xfrm>
          <a:custGeom>
            <a:rect b="b" l="l" r="r" t="t"/>
            <a:pathLst>
              <a:path extrusionOk="0" h="33020" w="44450">
                <a:moveTo>
                  <a:pt x="22016" y="0"/>
                </a:moveTo>
                <a:lnTo>
                  <a:pt x="13446" y="1730"/>
                </a:lnTo>
                <a:lnTo>
                  <a:pt x="6448" y="6448"/>
                </a:lnTo>
                <a:lnTo>
                  <a:pt x="1730" y="13447"/>
                </a:lnTo>
                <a:lnTo>
                  <a:pt x="0" y="22017"/>
                </a:lnTo>
                <a:lnTo>
                  <a:pt x="0" y="32635"/>
                </a:lnTo>
                <a:lnTo>
                  <a:pt x="44034" y="32541"/>
                </a:lnTo>
                <a:lnTo>
                  <a:pt x="44034" y="22017"/>
                </a:lnTo>
                <a:lnTo>
                  <a:pt x="42304" y="13447"/>
                </a:lnTo>
                <a:lnTo>
                  <a:pt x="37586" y="6448"/>
                </a:lnTo>
                <a:lnTo>
                  <a:pt x="30587" y="1730"/>
                </a:lnTo>
                <a:lnTo>
                  <a:pt x="22016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7419657" y="1307001"/>
            <a:ext cx="44450" cy="33020"/>
          </a:xfrm>
          <a:custGeom>
            <a:rect b="b" l="l" r="r" t="t"/>
            <a:pathLst>
              <a:path extrusionOk="0" h="33019" w="44450">
                <a:moveTo>
                  <a:pt x="44034" y="0"/>
                </a:moveTo>
                <a:lnTo>
                  <a:pt x="0" y="93"/>
                </a:lnTo>
                <a:lnTo>
                  <a:pt x="0" y="10617"/>
                </a:lnTo>
                <a:lnTo>
                  <a:pt x="1730" y="19187"/>
                </a:lnTo>
                <a:lnTo>
                  <a:pt x="6448" y="26185"/>
                </a:lnTo>
                <a:lnTo>
                  <a:pt x="13447" y="30903"/>
                </a:lnTo>
                <a:lnTo>
                  <a:pt x="22017" y="32633"/>
                </a:lnTo>
                <a:lnTo>
                  <a:pt x="30588" y="30903"/>
                </a:lnTo>
                <a:lnTo>
                  <a:pt x="37586" y="26185"/>
                </a:lnTo>
                <a:lnTo>
                  <a:pt x="42304" y="19187"/>
                </a:lnTo>
                <a:lnTo>
                  <a:pt x="44034" y="10617"/>
                </a:lnTo>
                <a:lnTo>
                  <a:pt x="440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7542393" y="3921223"/>
            <a:ext cx="44450" cy="33020"/>
          </a:xfrm>
          <a:custGeom>
            <a:rect b="b" l="l" r="r" t="t"/>
            <a:pathLst>
              <a:path extrusionOk="0" h="33020" w="44450">
                <a:moveTo>
                  <a:pt x="44034" y="0"/>
                </a:moveTo>
                <a:lnTo>
                  <a:pt x="0" y="93"/>
                </a:lnTo>
                <a:lnTo>
                  <a:pt x="0" y="10617"/>
                </a:lnTo>
                <a:lnTo>
                  <a:pt x="1730" y="19187"/>
                </a:lnTo>
                <a:lnTo>
                  <a:pt x="6448" y="26185"/>
                </a:lnTo>
                <a:lnTo>
                  <a:pt x="13446" y="30903"/>
                </a:lnTo>
                <a:lnTo>
                  <a:pt x="22016" y="32633"/>
                </a:lnTo>
                <a:lnTo>
                  <a:pt x="30587" y="30903"/>
                </a:lnTo>
                <a:lnTo>
                  <a:pt x="37586" y="26185"/>
                </a:lnTo>
                <a:lnTo>
                  <a:pt x="42304" y="19187"/>
                </a:lnTo>
                <a:lnTo>
                  <a:pt x="44034" y="10617"/>
                </a:lnTo>
                <a:lnTo>
                  <a:pt x="440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011261" y="664315"/>
            <a:ext cx="202547" cy="9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133997" y="3278537"/>
            <a:ext cx="202547" cy="9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8199525" y="2122988"/>
            <a:ext cx="202547" cy="9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931376" y="1230336"/>
            <a:ext cx="241236" cy="113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251512" y="1322520"/>
            <a:ext cx="133704" cy="133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673966" y="1793426"/>
            <a:ext cx="133705" cy="133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7796701" y="4407648"/>
            <a:ext cx="133704" cy="133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7469823" y="2274447"/>
            <a:ext cx="114131" cy="11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8528116" y="646502"/>
            <a:ext cx="133705" cy="133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8650851" y="3260724"/>
            <a:ext cx="133706" cy="133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8040613" y="944286"/>
            <a:ext cx="138517" cy="13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8163349" y="3558509"/>
            <a:ext cx="138517" cy="13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8152170" y="297320"/>
            <a:ext cx="138517" cy="13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8274905" y="2911543"/>
            <a:ext cx="138517" cy="13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9011095" y="442602"/>
            <a:ext cx="118216" cy="112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935325" y="3511152"/>
            <a:ext cx="78018" cy="73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7119687" y="1156968"/>
            <a:ext cx="138513" cy="131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242422" y="3771191"/>
            <a:ext cx="138513" cy="13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241602" y="2206209"/>
            <a:ext cx="138516" cy="13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6984248" y="1378211"/>
            <a:ext cx="227067" cy="232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164582" y="3988834"/>
            <a:ext cx="227067" cy="23241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"/>
          <p:cNvSpPr/>
          <p:nvPr/>
        </p:nvSpPr>
        <p:spPr>
          <a:xfrm>
            <a:off x="6799819" y="652178"/>
            <a:ext cx="102870" cy="344805"/>
          </a:xfrm>
          <a:custGeom>
            <a:rect b="b" l="l" r="r" t="t"/>
            <a:pathLst>
              <a:path extrusionOk="0" h="344805" w="102870">
                <a:moveTo>
                  <a:pt x="47963" y="0"/>
                </a:moveTo>
                <a:lnTo>
                  <a:pt x="47078" y="9890"/>
                </a:lnTo>
                <a:lnTo>
                  <a:pt x="43797" y="21218"/>
                </a:lnTo>
                <a:lnTo>
                  <a:pt x="39607" y="33685"/>
                </a:lnTo>
                <a:lnTo>
                  <a:pt x="35993" y="46991"/>
                </a:lnTo>
                <a:lnTo>
                  <a:pt x="34321" y="60051"/>
                </a:lnTo>
                <a:lnTo>
                  <a:pt x="35331" y="71711"/>
                </a:lnTo>
                <a:lnTo>
                  <a:pt x="39854" y="80272"/>
                </a:lnTo>
                <a:lnTo>
                  <a:pt x="48720" y="84032"/>
                </a:lnTo>
                <a:lnTo>
                  <a:pt x="48720" y="98978"/>
                </a:lnTo>
                <a:lnTo>
                  <a:pt x="37656" y="85115"/>
                </a:lnTo>
                <a:lnTo>
                  <a:pt x="23010" y="71758"/>
                </a:lnTo>
                <a:lnTo>
                  <a:pt x="9656" y="60726"/>
                </a:lnTo>
                <a:lnTo>
                  <a:pt x="2470" y="53837"/>
                </a:lnTo>
                <a:lnTo>
                  <a:pt x="99" y="66143"/>
                </a:lnTo>
                <a:lnTo>
                  <a:pt x="0" y="79520"/>
                </a:lnTo>
                <a:lnTo>
                  <a:pt x="1957" y="92646"/>
                </a:lnTo>
                <a:lnTo>
                  <a:pt x="5753" y="104202"/>
                </a:lnTo>
                <a:lnTo>
                  <a:pt x="12546" y="113208"/>
                </a:lnTo>
                <a:lnTo>
                  <a:pt x="22280" y="119218"/>
                </a:lnTo>
                <a:lnTo>
                  <a:pt x="32925" y="121713"/>
                </a:lnTo>
                <a:lnTo>
                  <a:pt x="42449" y="120175"/>
                </a:lnTo>
                <a:lnTo>
                  <a:pt x="45184" y="118948"/>
                </a:lnTo>
                <a:lnTo>
                  <a:pt x="47243" y="117533"/>
                </a:lnTo>
                <a:lnTo>
                  <a:pt x="48720" y="115973"/>
                </a:lnTo>
                <a:lnTo>
                  <a:pt x="48720" y="156733"/>
                </a:lnTo>
                <a:lnTo>
                  <a:pt x="37656" y="142872"/>
                </a:lnTo>
                <a:lnTo>
                  <a:pt x="23010" y="129516"/>
                </a:lnTo>
                <a:lnTo>
                  <a:pt x="9656" y="118484"/>
                </a:lnTo>
                <a:lnTo>
                  <a:pt x="2470" y="111597"/>
                </a:lnTo>
                <a:lnTo>
                  <a:pt x="99" y="123902"/>
                </a:lnTo>
                <a:lnTo>
                  <a:pt x="0" y="137278"/>
                </a:lnTo>
                <a:lnTo>
                  <a:pt x="1957" y="150404"/>
                </a:lnTo>
                <a:lnTo>
                  <a:pt x="5753" y="161960"/>
                </a:lnTo>
                <a:lnTo>
                  <a:pt x="12546" y="170966"/>
                </a:lnTo>
                <a:lnTo>
                  <a:pt x="22280" y="176977"/>
                </a:lnTo>
                <a:lnTo>
                  <a:pt x="32925" y="179472"/>
                </a:lnTo>
                <a:lnTo>
                  <a:pt x="42449" y="177934"/>
                </a:lnTo>
                <a:lnTo>
                  <a:pt x="45184" y="176706"/>
                </a:lnTo>
                <a:lnTo>
                  <a:pt x="47243" y="175291"/>
                </a:lnTo>
                <a:lnTo>
                  <a:pt x="48720" y="173733"/>
                </a:lnTo>
                <a:lnTo>
                  <a:pt x="48720" y="214491"/>
                </a:lnTo>
                <a:lnTo>
                  <a:pt x="37656" y="200630"/>
                </a:lnTo>
                <a:lnTo>
                  <a:pt x="23010" y="187274"/>
                </a:lnTo>
                <a:lnTo>
                  <a:pt x="9656" y="176243"/>
                </a:lnTo>
                <a:lnTo>
                  <a:pt x="2470" y="169355"/>
                </a:lnTo>
                <a:lnTo>
                  <a:pt x="99" y="181660"/>
                </a:lnTo>
                <a:lnTo>
                  <a:pt x="0" y="195035"/>
                </a:lnTo>
                <a:lnTo>
                  <a:pt x="1957" y="208160"/>
                </a:lnTo>
                <a:lnTo>
                  <a:pt x="5753" y="219715"/>
                </a:lnTo>
                <a:lnTo>
                  <a:pt x="12546" y="228721"/>
                </a:lnTo>
                <a:lnTo>
                  <a:pt x="22280" y="234732"/>
                </a:lnTo>
                <a:lnTo>
                  <a:pt x="32925" y="237228"/>
                </a:lnTo>
                <a:lnTo>
                  <a:pt x="42449" y="235692"/>
                </a:lnTo>
                <a:lnTo>
                  <a:pt x="45184" y="234461"/>
                </a:lnTo>
                <a:lnTo>
                  <a:pt x="47243" y="233050"/>
                </a:lnTo>
                <a:lnTo>
                  <a:pt x="48720" y="231491"/>
                </a:lnTo>
                <a:lnTo>
                  <a:pt x="48720" y="272249"/>
                </a:lnTo>
                <a:lnTo>
                  <a:pt x="37656" y="258387"/>
                </a:lnTo>
                <a:lnTo>
                  <a:pt x="23010" y="245031"/>
                </a:lnTo>
                <a:lnTo>
                  <a:pt x="9656" y="234001"/>
                </a:lnTo>
                <a:lnTo>
                  <a:pt x="2470" y="227114"/>
                </a:lnTo>
                <a:lnTo>
                  <a:pt x="99" y="239418"/>
                </a:lnTo>
                <a:lnTo>
                  <a:pt x="0" y="252793"/>
                </a:lnTo>
                <a:lnTo>
                  <a:pt x="1957" y="265918"/>
                </a:lnTo>
                <a:lnTo>
                  <a:pt x="5753" y="277473"/>
                </a:lnTo>
                <a:lnTo>
                  <a:pt x="12546" y="286479"/>
                </a:lnTo>
                <a:lnTo>
                  <a:pt x="22280" y="292490"/>
                </a:lnTo>
                <a:lnTo>
                  <a:pt x="32925" y="294987"/>
                </a:lnTo>
                <a:lnTo>
                  <a:pt x="42449" y="293451"/>
                </a:lnTo>
                <a:lnTo>
                  <a:pt x="45184" y="292219"/>
                </a:lnTo>
                <a:lnTo>
                  <a:pt x="47243" y="290808"/>
                </a:lnTo>
                <a:lnTo>
                  <a:pt x="48720" y="289250"/>
                </a:lnTo>
                <a:lnTo>
                  <a:pt x="48720" y="344804"/>
                </a:lnTo>
                <a:lnTo>
                  <a:pt x="54825" y="344804"/>
                </a:lnTo>
                <a:lnTo>
                  <a:pt x="54825" y="290624"/>
                </a:lnTo>
                <a:lnTo>
                  <a:pt x="56179" y="291783"/>
                </a:lnTo>
                <a:lnTo>
                  <a:pt x="57896" y="292849"/>
                </a:lnTo>
                <a:lnTo>
                  <a:pt x="60023" y="293806"/>
                </a:lnTo>
                <a:lnTo>
                  <a:pt x="69547" y="295343"/>
                </a:lnTo>
                <a:lnTo>
                  <a:pt x="80192" y="292846"/>
                </a:lnTo>
                <a:lnTo>
                  <a:pt x="89928" y="286835"/>
                </a:lnTo>
                <a:lnTo>
                  <a:pt x="96722" y="277830"/>
                </a:lnTo>
                <a:lnTo>
                  <a:pt x="100518" y="266275"/>
                </a:lnTo>
                <a:lnTo>
                  <a:pt x="102474" y="253149"/>
                </a:lnTo>
                <a:lnTo>
                  <a:pt x="102375" y="239774"/>
                </a:lnTo>
                <a:lnTo>
                  <a:pt x="100005" y="227469"/>
                </a:lnTo>
                <a:lnTo>
                  <a:pt x="93180" y="234054"/>
                </a:lnTo>
                <a:lnTo>
                  <a:pt x="80434" y="244572"/>
                </a:lnTo>
                <a:lnTo>
                  <a:pt x="66179" y="257377"/>
                </a:lnTo>
                <a:lnTo>
                  <a:pt x="54825" y="270821"/>
                </a:lnTo>
                <a:lnTo>
                  <a:pt x="54825" y="232865"/>
                </a:lnTo>
                <a:lnTo>
                  <a:pt x="56179" y="234025"/>
                </a:lnTo>
                <a:lnTo>
                  <a:pt x="57896" y="235090"/>
                </a:lnTo>
                <a:lnTo>
                  <a:pt x="60023" y="236048"/>
                </a:lnTo>
                <a:lnTo>
                  <a:pt x="69547" y="237585"/>
                </a:lnTo>
                <a:lnTo>
                  <a:pt x="80192" y="235088"/>
                </a:lnTo>
                <a:lnTo>
                  <a:pt x="89928" y="229077"/>
                </a:lnTo>
                <a:lnTo>
                  <a:pt x="96722" y="220071"/>
                </a:lnTo>
                <a:lnTo>
                  <a:pt x="100518" y="208516"/>
                </a:lnTo>
                <a:lnTo>
                  <a:pt x="102474" y="195391"/>
                </a:lnTo>
                <a:lnTo>
                  <a:pt x="102375" y="182015"/>
                </a:lnTo>
                <a:lnTo>
                  <a:pt x="100005" y="169711"/>
                </a:lnTo>
                <a:lnTo>
                  <a:pt x="93180" y="176296"/>
                </a:lnTo>
                <a:lnTo>
                  <a:pt x="80434" y="186814"/>
                </a:lnTo>
                <a:lnTo>
                  <a:pt x="66179" y="199619"/>
                </a:lnTo>
                <a:lnTo>
                  <a:pt x="54825" y="213062"/>
                </a:lnTo>
                <a:lnTo>
                  <a:pt x="54825" y="175107"/>
                </a:lnTo>
                <a:lnTo>
                  <a:pt x="56179" y="176267"/>
                </a:lnTo>
                <a:lnTo>
                  <a:pt x="57896" y="177332"/>
                </a:lnTo>
                <a:lnTo>
                  <a:pt x="60023" y="178290"/>
                </a:lnTo>
                <a:lnTo>
                  <a:pt x="69547" y="179828"/>
                </a:lnTo>
                <a:lnTo>
                  <a:pt x="80192" y="177333"/>
                </a:lnTo>
                <a:lnTo>
                  <a:pt x="89928" y="171322"/>
                </a:lnTo>
                <a:lnTo>
                  <a:pt x="96722" y="162317"/>
                </a:lnTo>
                <a:lnTo>
                  <a:pt x="100518" y="150761"/>
                </a:lnTo>
                <a:lnTo>
                  <a:pt x="102474" y="137634"/>
                </a:lnTo>
                <a:lnTo>
                  <a:pt x="102375" y="124258"/>
                </a:lnTo>
                <a:lnTo>
                  <a:pt x="100005" y="111953"/>
                </a:lnTo>
                <a:lnTo>
                  <a:pt x="93180" y="118539"/>
                </a:lnTo>
                <a:lnTo>
                  <a:pt x="80434" y="129057"/>
                </a:lnTo>
                <a:lnTo>
                  <a:pt x="66179" y="141861"/>
                </a:lnTo>
                <a:lnTo>
                  <a:pt x="54825" y="155304"/>
                </a:lnTo>
                <a:lnTo>
                  <a:pt x="54825" y="117349"/>
                </a:lnTo>
                <a:lnTo>
                  <a:pt x="56179" y="118508"/>
                </a:lnTo>
                <a:lnTo>
                  <a:pt x="57896" y="119574"/>
                </a:lnTo>
                <a:lnTo>
                  <a:pt x="60023" y="120531"/>
                </a:lnTo>
                <a:lnTo>
                  <a:pt x="69547" y="122070"/>
                </a:lnTo>
                <a:lnTo>
                  <a:pt x="80192" y="119574"/>
                </a:lnTo>
                <a:lnTo>
                  <a:pt x="89928" y="113564"/>
                </a:lnTo>
                <a:lnTo>
                  <a:pt x="96722" y="104559"/>
                </a:lnTo>
                <a:lnTo>
                  <a:pt x="100518" y="93002"/>
                </a:lnTo>
                <a:lnTo>
                  <a:pt x="102474" y="79876"/>
                </a:lnTo>
                <a:lnTo>
                  <a:pt x="102375" y="66499"/>
                </a:lnTo>
                <a:lnTo>
                  <a:pt x="100005" y="54194"/>
                </a:lnTo>
                <a:lnTo>
                  <a:pt x="93180" y="60781"/>
                </a:lnTo>
                <a:lnTo>
                  <a:pt x="80434" y="71299"/>
                </a:lnTo>
                <a:lnTo>
                  <a:pt x="66179" y="84104"/>
                </a:lnTo>
                <a:lnTo>
                  <a:pt x="54825" y="97549"/>
                </a:lnTo>
                <a:lnTo>
                  <a:pt x="54825" y="83599"/>
                </a:lnTo>
                <a:lnTo>
                  <a:pt x="62508" y="79253"/>
                </a:lnTo>
                <a:lnTo>
                  <a:pt x="67537" y="71070"/>
                </a:lnTo>
                <a:lnTo>
                  <a:pt x="69869" y="60489"/>
                </a:lnTo>
                <a:lnTo>
                  <a:pt x="69463" y="48953"/>
                </a:lnTo>
                <a:lnTo>
                  <a:pt x="67139" y="37839"/>
                </a:lnTo>
                <a:lnTo>
                  <a:pt x="63307" y="27049"/>
                </a:lnTo>
                <a:lnTo>
                  <a:pt x="57178" y="14973"/>
                </a:lnTo>
                <a:lnTo>
                  <a:pt x="47963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7069501" y="1718121"/>
            <a:ext cx="102870" cy="344805"/>
          </a:xfrm>
          <a:custGeom>
            <a:rect b="b" l="l" r="r" t="t"/>
            <a:pathLst>
              <a:path extrusionOk="0" h="344805" w="102870">
                <a:moveTo>
                  <a:pt x="47961" y="0"/>
                </a:moveTo>
                <a:lnTo>
                  <a:pt x="47075" y="9890"/>
                </a:lnTo>
                <a:lnTo>
                  <a:pt x="43795" y="21218"/>
                </a:lnTo>
                <a:lnTo>
                  <a:pt x="39606" y="33685"/>
                </a:lnTo>
                <a:lnTo>
                  <a:pt x="35995" y="46993"/>
                </a:lnTo>
                <a:lnTo>
                  <a:pt x="34320" y="60051"/>
                </a:lnTo>
                <a:lnTo>
                  <a:pt x="35331" y="71712"/>
                </a:lnTo>
                <a:lnTo>
                  <a:pt x="39853" y="80273"/>
                </a:lnTo>
                <a:lnTo>
                  <a:pt x="48718" y="84030"/>
                </a:lnTo>
                <a:lnTo>
                  <a:pt x="48718" y="98977"/>
                </a:lnTo>
                <a:lnTo>
                  <a:pt x="37656" y="85114"/>
                </a:lnTo>
                <a:lnTo>
                  <a:pt x="23009" y="71757"/>
                </a:lnTo>
                <a:lnTo>
                  <a:pt x="9654" y="60726"/>
                </a:lnTo>
                <a:lnTo>
                  <a:pt x="2468" y="53841"/>
                </a:lnTo>
                <a:lnTo>
                  <a:pt x="98" y="66146"/>
                </a:lnTo>
                <a:lnTo>
                  <a:pt x="0" y="79521"/>
                </a:lnTo>
                <a:lnTo>
                  <a:pt x="1957" y="92646"/>
                </a:lnTo>
                <a:lnTo>
                  <a:pt x="5755" y="104202"/>
                </a:lnTo>
                <a:lnTo>
                  <a:pt x="12547" y="113207"/>
                </a:lnTo>
                <a:lnTo>
                  <a:pt x="22281" y="119218"/>
                </a:lnTo>
                <a:lnTo>
                  <a:pt x="32926" y="121715"/>
                </a:lnTo>
                <a:lnTo>
                  <a:pt x="42450" y="120178"/>
                </a:lnTo>
                <a:lnTo>
                  <a:pt x="45186" y="118946"/>
                </a:lnTo>
                <a:lnTo>
                  <a:pt x="47241" y="117535"/>
                </a:lnTo>
                <a:lnTo>
                  <a:pt x="48718" y="115977"/>
                </a:lnTo>
                <a:lnTo>
                  <a:pt x="48718" y="156737"/>
                </a:lnTo>
                <a:lnTo>
                  <a:pt x="37656" y="142872"/>
                </a:lnTo>
                <a:lnTo>
                  <a:pt x="23009" y="129516"/>
                </a:lnTo>
                <a:lnTo>
                  <a:pt x="9654" y="118485"/>
                </a:lnTo>
                <a:lnTo>
                  <a:pt x="2468" y="111599"/>
                </a:lnTo>
                <a:lnTo>
                  <a:pt x="98" y="123902"/>
                </a:lnTo>
                <a:lnTo>
                  <a:pt x="0" y="137277"/>
                </a:lnTo>
                <a:lnTo>
                  <a:pt x="1957" y="150404"/>
                </a:lnTo>
                <a:lnTo>
                  <a:pt x="5755" y="161960"/>
                </a:lnTo>
                <a:lnTo>
                  <a:pt x="12547" y="170966"/>
                </a:lnTo>
                <a:lnTo>
                  <a:pt x="22281" y="176976"/>
                </a:lnTo>
                <a:lnTo>
                  <a:pt x="32926" y="179473"/>
                </a:lnTo>
                <a:lnTo>
                  <a:pt x="42450" y="177937"/>
                </a:lnTo>
                <a:lnTo>
                  <a:pt x="45186" y="176705"/>
                </a:lnTo>
                <a:lnTo>
                  <a:pt x="47241" y="175294"/>
                </a:lnTo>
                <a:lnTo>
                  <a:pt x="48718" y="173732"/>
                </a:lnTo>
                <a:lnTo>
                  <a:pt x="48718" y="214495"/>
                </a:lnTo>
                <a:lnTo>
                  <a:pt x="37656" y="200631"/>
                </a:lnTo>
                <a:lnTo>
                  <a:pt x="23009" y="187273"/>
                </a:lnTo>
                <a:lnTo>
                  <a:pt x="9654" y="176242"/>
                </a:lnTo>
                <a:lnTo>
                  <a:pt x="2468" y="169354"/>
                </a:lnTo>
                <a:lnTo>
                  <a:pt x="98" y="181659"/>
                </a:lnTo>
                <a:lnTo>
                  <a:pt x="0" y="195035"/>
                </a:lnTo>
                <a:lnTo>
                  <a:pt x="1957" y="208162"/>
                </a:lnTo>
                <a:lnTo>
                  <a:pt x="5755" y="219718"/>
                </a:lnTo>
                <a:lnTo>
                  <a:pt x="12547" y="228724"/>
                </a:lnTo>
                <a:lnTo>
                  <a:pt x="22281" y="234735"/>
                </a:lnTo>
                <a:lnTo>
                  <a:pt x="32926" y="237231"/>
                </a:lnTo>
                <a:lnTo>
                  <a:pt x="42450" y="235695"/>
                </a:lnTo>
                <a:lnTo>
                  <a:pt x="45186" y="234463"/>
                </a:lnTo>
                <a:lnTo>
                  <a:pt x="47241" y="233048"/>
                </a:lnTo>
                <a:lnTo>
                  <a:pt x="48718" y="231490"/>
                </a:lnTo>
                <a:lnTo>
                  <a:pt x="48718" y="272249"/>
                </a:lnTo>
                <a:lnTo>
                  <a:pt x="37656" y="258387"/>
                </a:lnTo>
                <a:lnTo>
                  <a:pt x="23009" y="245031"/>
                </a:lnTo>
                <a:lnTo>
                  <a:pt x="9654" y="234000"/>
                </a:lnTo>
                <a:lnTo>
                  <a:pt x="2468" y="227112"/>
                </a:lnTo>
                <a:lnTo>
                  <a:pt x="98" y="239417"/>
                </a:lnTo>
                <a:lnTo>
                  <a:pt x="0" y="252794"/>
                </a:lnTo>
                <a:lnTo>
                  <a:pt x="1957" y="265920"/>
                </a:lnTo>
                <a:lnTo>
                  <a:pt x="5755" y="277477"/>
                </a:lnTo>
                <a:lnTo>
                  <a:pt x="12547" y="286482"/>
                </a:lnTo>
                <a:lnTo>
                  <a:pt x="22281" y="292493"/>
                </a:lnTo>
                <a:lnTo>
                  <a:pt x="32926" y="294988"/>
                </a:lnTo>
                <a:lnTo>
                  <a:pt x="42450" y="293450"/>
                </a:lnTo>
                <a:lnTo>
                  <a:pt x="45186" y="292221"/>
                </a:lnTo>
                <a:lnTo>
                  <a:pt x="47241" y="290807"/>
                </a:lnTo>
                <a:lnTo>
                  <a:pt x="48718" y="289248"/>
                </a:lnTo>
                <a:lnTo>
                  <a:pt x="48718" y="344803"/>
                </a:lnTo>
                <a:lnTo>
                  <a:pt x="54823" y="344803"/>
                </a:lnTo>
                <a:lnTo>
                  <a:pt x="54823" y="290624"/>
                </a:lnTo>
                <a:lnTo>
                  <a:pt x="56180" y="291783"/>
                </a:lnTo>
                <a:lnTo>
                  <a:pt x="57897" y="292849"/>
                </a:lnTo>
                <a:lnTo>
                  <a:pt x="60024" y="293806"/>
                </a:lnTo>
                <a:lnTo>
                  <a:pt x="69549" y="295345"/>
                </a:lnTo>
                <a:lnTo>
                  <a:pt x="80193" y="292849"/>
                </a:lnTo>
                <a:lnTo>
                  <a:pt x="89927" y="286838"/>
                </a:lnTo>
                <a:lnTo>
                  <a:pt x="96720" y="277832"/>
                </a:lnTo>
                <a:lnTo>
                  <a:pt x="100516" y="266277"/>
                </a:lnTo>
                <a:lnTo>
                  <a:pt x="102473" y="253150"/>
                </a:lnTo>
                <a:lnTo>
                  <a:pt x="102374" y="239774"/>
                </a:lnTo>
                <a:lnTo>
                  <a:pt x="100003" y="227469"/>
                </a:lnTo>
                <a:lnTo>
                  <a:pt x="93178" y="234055"/>
                </a:lnTo>
                <a:lnTo>
                  <a:pt x="80432" y="244573"/>
                </a:lnTo>
                <a:lnTo>
                  <a:pt x="66176" y="257377"/>
                </a:lnTo>
                <a:lnTo>
                  <a:pt x="54823" y="270819"/>
                </a:lnTo>
                <a:lnTo>
                  <a:pt x="54823" y="232865"/>
                </a:lnTo>
                <a:lnTo>
                  <a:pt x="56180" y="234025"/>
                </a:lnTo>
                <a:lnTo>
                  <a:pt x="57897" y="235090"/>
                </a:lnTo>
                <a:lnTo>
                  <a:pt x="60024" y="236048"/>
                </a:lnTo>
                <a:lnTo>
                  <a:pt x="69549" y="237586"/>
                </a:lnTo>
                <a:lnTo>
                  <a:pt x="80193" y="235090"/>
                </a:lnTo>
                <a:lnTo>
                  <a:pt x="89927" y="229080"/>
                </a:lnTo>
                <a:lnTo>
                  <a:pt x="96720" y="220074"/>
                </a:lnTo>
                <a:lnTo>
                  <a:pt x="100516" y="208518"/>
                </a:lnTo>
                <a:lnTo>
                  <a:pt x="102473" y="195392"/>
                </a:lnTo>
                <a:lnTo>
                  <a:pt x="102374" y="182016"/>
                </a:lnTo>
                <a:lnTo>
                  <a:pt x="100003" y="169711"/>
                </a:lnTo>
                <a:lnTo>
                  <a:pt x="93178" y="176297"/>
                </a:lnTo>
                <a:lnTo>
                  <a:pt x="80432" y="186815"/>
                </a:lnTo>
                <a:lnTo>
                  <a:pt x="66176" y="199620"/>
                </a:lnTo>
                <a:lnTo>
                  <a:pt x="54823" y="213065"/>
                </a:lnTo>
                <a:lnTo>
                  <a:pt x="54823" y="175107"/>
                </a:lnTo>
                <a:lnTo>
                  <a:pt x="56180" y="176267"/>
                </a:lnTo>
                <a:lnTo>
                  <a:pt x="57897" y="177335"/>
                </a:lnTo>
                <a:lnTo>
                  <a:pt x="60024" y="178292"/>
                </a:lnTo>
                <a:lnTo>
                  <a:pt x="69549" y="179829"/>
                </a:lnTo>
                <a:lnTo>
                  <a:pt x="80193" y="177332"/>
                </a:lnTo>
                <a:lnTo>
                  <a:pt x="89927" y="171322"/>
                </a:lnTo>
                <a:lnTo>
                  <a:pt x="96720" y="162316"/>
                </a:lnTo>
                <a:lnTo>
                  <a:pt x="100516" y="150760"/>
                </a:lnTo>
                <a:lnTo>
                  <a:pt x="102473" y="137634"/>
                </a:lnTo>
                <a:lnTo>
                  <a:pt x="102374" y="124259"/>
                </a:lnTo>
                <a:lnTo>
                  <a:pt x="100003" y="111955"/>
                </a:lnTo>
                <a:lnTo>
                  <a:pt x="93178" y="118540"/>
                </a:lnTo>
                <a:lnTo>
                  <a:pt x="80432" y="129057"/>
                </a:lnTo>
                <a:lnTo>
                  <a:pt x="66176" y="141862"/>
                </a:lnTo>
                <a:lnTo>
                  <a:pt x="54823" y="155307"/>
                </a:lnTo>
                <a:lnTo>
                  <a:pt x="54823" y="117349"/>
                </a:lnTo>
                <a:lnTo>
                  <a:pt x="56180" y="118511"/>
                </a:lnTo>
                <a:lnTo>
                  <a:pt x="57897" y="119576"/>
                </a:lnTo>
                <a:lnTo>
                  <a:pt x="60024" y="120534"/>
                </a:lnTo>
                <a:lnTo>
                  <a:pt x="69549" y="122071"/>
                </a:lnTo>
                <a:lnTo>
                  <a:pt x="80193" y="119574"/>
                </a:lnTo>
                <a:lnTo>
                  <a:pt x="89927" y="113563"/>
                </a:lnTo>
                <a:lnTo>
                  <a:pt x="96720" y="104557"/>
                </a:lnTo>
                <a:lnTo>
                  <a:pt x="100516" y="93002"/>
                </a:lnTo>
                <a:lnTo>
                  <a:pt x="102473" y="79877"/>
                </a:lnTo>
                <a:lnTo>
                  <a:pt x="102374" y="66502"/>
                </a:lnTo>
                <a:lnTo>
                  <a:pt x="100003" y="54197"/>
                </a:lnTo>
                <a:lnTo>
                  <a:pt x="93178" y="60782"/>
                </a:lnTo>
                <a:lnTo>
                  <a:pt x="80432" y="71300"/>
                </a:lnTo>
                <a:lnTo>
                  <a:pt x="66176" y="84105"/>
                </a:lnTo>
                <a:lnTo>
                  <a:pt x="54823" y="97548"/>
                </a:lnTo>
                <a:lnTo>
                  <a:pt x="54823" y="83599"/>
                </a:lnTo>
                <a:lnTo>
                  <a:pt x="62506" y="79253"/>
                </a:lnTo>
                <a:lnTo>
                  <a:pt x="67535" y="71069"/>
                </a:lnTo>
                <a:lnTo>
                  <a:pt x="69867" y="60488"/>
                </a:lnTo>
                <a:lnTo>
                  <a:pt x="69461" y="48952"/>
                </a:lnTo>
                <a:lnTo>
                  <a:pt x="67136" y="37840"/>
                </a:lnTo>
                <a:lnTo>
                  <a:pt x="63305" y="27050"/>
                </a:lnTo>
                <a:lnTo>
                  <a:pt x="57176" y="14973"/>
                </a:lnTo>
                <a:lnTo>
                  <a:pt x="47961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/>
          <p:nvPr/>
        </p:nvSpPr>
        <p:spPr>
          <a:xfrm>
            <a:off x="7192236" y="4332344"/>
            <a:ext cx="102870" cy="344805"/>
          </a:xfrm>
          <a:custGeom>
            <a:rect b="b" l="l" r="r" t="t"/>
            <a:pathLst>
              <a:path extrusionOk="0" h="344804" w="102870">
                <a:moveTo>
                  <a:pt x="47961" y="0"/>
                </a:moveTo>
                <a:lnTo>
                  <a:pt x="47076" y="9890"/>
                </a:lnTo>
                <a:lnTo>
                  <a:pt x="43796" y="21217"/>
                </a:lnTo>
                <a:lnTo>
                  <a:pt x="39607" y="33684"/>
                </a:lnTo>
                <a:lnTo>
                  <a:pt x="35995" y="46991"/>
                </a:lnTo>
                <a:lnTo>
                  <a:pt x="34320" y="60051"/>
                </a:lnTo>
                <a:lnTo>
                  <a:pt x="35330" y="71712"/>
                </a:lnTo>
                <a:lnTo>
                  <a:pt x="39853" y="80273"/>
                </a:lnTo>
                <a:lnTo>
                  <a:pt x="48717" y="84030"/>
                </a:lnTo>
                <a:lnTo>
                  <a:pt x="48717" y="98978"/>
                </a:lnTo>
                <a:lnTo>
                  <a:pt x="37655" y="85114"/>
                </a:lnTo>
                <a:lnTo>
                  <a:pt x="23009" y="71757"/>
                </a:lnTo>
                <a:lnTo>
                  <a:pt x="9654" y="60726"/>
                </a:lnTo>
                <a:lnTo>
                  <a:pt x="2469" y="53841"/>
                </a:lnTo>
                <a:lnTo>
                  <a:pt x="98" y="66146"/>
                </a:lnTo>
                <a:lnTo>
                  <a:pt x="0" y="79521"/>
                </a:lnTo>
                <a:lnTo>
                  <a:pt x="1957" y="92646"/>
                </a:lnTo>
                <a:lnTo>
                  <a:pt x="5755" y="104202"/>
                </a:lnTo>
                <a:lnTo>
                  <a:pt x="12547" y="113207"/>
                </a:lnTo>
                <a:lnTo>
                  <a:pt x="22281" y="119218"/>
                </a:lnTo>
                <a:lnTo>
                  <a:pt x="32926" y="121715"/>
                </a:lnTo>
                <a:lnTo>
                  <a:pt x="42449" y="120178"/>
                </a:lnTo>
                <a:lnTo>
                  <a:pt x="45185" y="118946"/>
                </a:lnTo>
                <a:lnTo>
                  <a:pt x="47241" y="117535"/>
                </a:lnTo>
                <a:lnTo>
                  <a:pt x="48717" y="115973"/>
                </a:lnTo>
                <a:lnTo>
                  <a:pt x="48717" y="156737"/>
                </a:lnTo>
                <a:lnTo>
                  <a:pt x="37655" y="142872"/>
                </a:lnTo>
                <a:lnTo>
                  <a:pt x="23009" y="129516"/>
                </a:lnTo>
                <a:lnTo>
                  <a:pt x="9654" y="118485"/>
                </a:lnTo>
                <a:lnTo>
                  <a:pt x="2469" y="111599"/>
                </a:lnTo>
                <a:lnTo>
                  <a:pt x="98" y="123902"/>
                </a:lnTo>
                <a:lnTo>
                  <a:pt x="0" y="137277"/>
                </a:lnTo>
                <a:lnTo>
                  <a:pt x="1957" y="150404"/>
                </a:lnTo>
                <a:lnTo>
                  <a:pt x="5755" y="161960"/>
                </a:lnTo>
                <a:lnTo>
                  <a:pt x="12547" y="170966"/>
                </a:lnTo>
                <a:lnTo>
                  <a:pt x="22281" y="176976"/>
                </a:lnTo>
                <a:lnTo>
                  <a:pt x="32926" y="179473"/>
                </a:lnTo>
                <a:lnTo>
                  <a:pt x="42449" y="177937"/>
                </a:lnTo>
                <a:lnTo>
                  <a:pt x="45185" y="176705"/>
                </a:lnTo>
                <a:lnTo>
                  <a:pt x="47241" y="175294"/>
                </a:lnTo>
                <a:lnTo>
                  <a:pt x="48717" y="173732"/>
                </a:lnTo>
                <a:lnTo>
                  <a:pt x="48717" y="214495"/>
                </a:lnTo>
                <a:lnTo>
                  <a:pt x="37655" y="200631"/>
                </a:lnTo>
                <a:lnTo>
                  <a:pt x="23009" y="187273"/>
                </a:lnTo>
                <a:lnTo>
                  <a:pt x="9654" y="176242"/>
                </a:lnTo>
                <a:lnTo>
                  <a:pt x="2469" y="169354"/>
                </a:lnTo>
                <a:lnTo>
                  <a:pt x="98" y="181659"/>
                </a:lnTo>
                <a:lnTo>
                  <a:pt x="0" y="195035"/>
                </a:lnTo>
                <a:lnTo>
                  <a:pt x="1957" y="208162"/>
                </a:lnTo>
                <a:lnTo>
                  <a:pt x="5755" y="219718"/>
                </a:lnTo>
                <a:lnTo>
                  <a:pt x="12547" y="228724"/>
                </a:lnTo>
                <a:lnTo>
                  <a:pt x="22281" y="234734"/>
                </a:lnTo>
                <a:lnTo>
                  <a:pt x="32926" y="237230"/>
                </a:lnTo>
                <a:lnTo>
                  <a:pt x="42449" y="235691"/>
                </a:lnTo>
                <a:lnTo>
                  <a:pt x="45185" y="234464"/>
                </a:lnTo>
                <a:lnTo>
                  <a:pt x="47241" y="233050"/>
                </a:lnTo>
                <a:lnTo>
                  <a:pt x="48717" y="231490"/>
                </a:lnTo>
                <a:lnTo>
                  <a:pt x="48717" y="272249"/>
                </a:lnTo>
                <a:lnTo>
                  <a:pt x="37655" y="258387"/>
                </a:lnTo>
                <a:lnTo>
                  <a:pt x="23009" y="245031"/>
                </a:lnTo>
                <a:lnTo>
                  <a:pt x="9654" y="234000"/>
                </a:lnTo>
                <a:lnTo>
                  <a:pt x="2469" y="227112"/>
                </a:lnTo>
                <a:lnTo>
                  <a:pt x="98" y="239417"/>
                </a:lnTo>
                <a:lnTo>
                  <a:pt x="0" y="252794"/>
                </a:lnTo>
                <a:lnTo>
                  <a:pt x="1957" y="265921"/>
                </a:lnTo>
                <a:lnTo>
                  <a:pt x="5755" y="277477"/>
                </a:lnTo>
                <a:lnTo>
                  <a:pt x="12547" y="286482"/>
                </a:lnTo>
                <a:lnTo>
                  <a:pt x="22281" y="292493"/>
                </a:lnTo>
                <a:lnTo>
                  <a:pt x="32926" y="294988"/>
                </a:lnTo>
                <a:lnTo>
                  <a:pt x="42449" y="293450"/>
                </a:lnTo>
                <a:lnTo>
                  <a:pt x="45185" y="292223"/>
                </a:lnTo>
                <a:lnTo>
                  <a:pt x="47241" y="290808"/>
                </a:lnTo>
                <a:lnTo>
                  <a:pt x="48717" y="289248"/>
                </a:lnTo>
                <a:lnTo>
                  <a:pt x="48717" y="344803"/>
                </a:lnTo>
                <a:lnTo>
                  <a:pt x="54823" y="344803"/>
                </a:lnTo>
                <a:lnTo>
                  <a:pt x="54823" y="290624"/>
                </a:lnTo>
                <a:lnTo>
                  <a:pt x="56179" y="291783"/>
                </a:lnTo>
                <a:lnTo>
                  <a:pt x="57898" y="292849"/>
                </a:lnTo>
                <a:lnTo>
                  <a:pt x="60025" y="293806"/>
                </a:lnTo>
                <a:lnTo>
                  <a:pt x="69549" y="295345"/>
                </a:lnTo>
                <a:lnTo>
                  <a:pt x="80193" y="292849"/>
                </a:lnTo>
                <a:lnTo>
                  <a:pt x="89927" y="286839"/>
                </a:lnTo>
                <a:lnTo>
                  <a:pt x="96719" y="277834"/>
                </a:lnTo>
                <a:lnTo>
                  <a:pt x="100516" y="266277"/>
                </a:lnTo>
                <a:lnTo>
                  <a:pt x="102473" y="253151"/>
                </a:lnTo>
                <a:lnTo>
                  <a:pt x="102374" y="239774"/>
                </a:lnTo>
                <a:lnTo>
                  <a:pt x="100003" y="227469"/>
                </a:lnTo>
                <a:lnTo>
                  <a:pt x="93177" y="234054"/>
                </a:lnTo>
                <a:lnTo>
                  <a:pt x="80431" y="244572"/>
                </a:lnTo>
                <a:lnTo>
                  <a:pt x="66176" y="257377"/>
                </a:lnTo>
                <a:lnTo>
                  <a:pt x="54823" y="270821"/>
                </a:lnTo>
                <a:lnTo>
                  <a:pt x="54823" y="232865"/>
                </a:lnTo>
                <a:lnTo>
                  <a:pt x="56179" y="234025"/>
                </a:lnTo>
                <a:lnTo>
                  <a:pt x="57898" y="235090"/>
                </a:lnTo>
                <a:lnTo>
                  <a:pt x="60025" y="236048"/>
                </a:lnTo>
                <a:lnTo>
                  <a:pt x="69549" y="237586"/>
                </a:lnTo>
                <a:lnTo>
                  <a:pt x="80193" y="235090"/>
                </a:lnTo>
                <a:lnTo>
                  <a:pt x="89927" y="229080"/>
                </a:lnTo>
                <a:lnTo>
                  <a:pt x="96719" y="220074"/>
                </a:lnTo>
                <a:lnTo>
                  <a:pt x="100516" y="208518"/>
                </a:lnTo>
                <a:lnTo>
                  <a:pt x="102473" y="195392"/>
                </a:lnTo>
                <a:lnTo>
                  <a:pt x="102374" y="182016"/>
                </a:lnTo>
                <a:lnTo>
                  <a:pt x="100003" y="169711"/>
                </a:lnTo>
                <a:lnTo>
                  <a:pt x="93177" y="176297"/>
                </a:lnTo>
                <a:lnTo>
                  <a:pt x="80431" y="186815"/>
                </a:lnTo>
                <a:lnTo>
                  <a:pt x="66176" y="199620"/>
                </a:lnTo>
                <a:lnTo>
                  <a:pt x="54823" y="213065"/>
                </a:lnTo>
                <a:lnTo>
                  <a:pt x="54823" y="175107"/>
                </a:lnTo>
                <a:lnTo>
                  <a:pt x="56179" y="176267"/>
                </a:lnTo>
                <a:lnTo>
                  <a:pt x="57898" y="177332"/>
                </a:lnTo>
                <a:lnTo>
                  <a:pt x="60025" y="178294"/>
                </a:lnTo>
                <a:lnTo>
                  <a:pt x="69549" y="179829"/>
                </a:lnTo>
                <a:lnTo>
                  <a:pt x="80193" y="177333"/>
                </a:lnTo>
                <a:lnTo>
                  <a:pt x="89927" y="171322"/>
                </a:lnTo>
                <a:lnTo>
                  <a:pt x="96719" y="162316"/>
                </a:lnTo>
                <a:lnTo>
                  <a:pt x="100516" y="150760"/>
                </a:lnTo>
                <a:lnTo>
                  <a:pt x="102473" y="137634"/>
                </a:lnTo>
                <a:lnTo>
                  <a:pt x="102374" y="124259"/>
                </a:lnTo>
                <a:lnTo>
                  <a:pt x="100003" y="111956"/>
                </a:lnTo>
                <a:lnTo>
                  <a:pt x="93177" y="118540"/>
                </a:lnTo>
                <a:lnTo>
                  <a:pt x="80431" y="129058"/>
                </a:lnTo>
                <a:lnTo>
                  <a:pt x="66176" y="141862"/>
                </a:lnTo>
                <a:lnTo>
                  <a:pt x="54823" y="155307"/>
                </a:lnTo>
                <a:lnTo>
                  <a:pt x="54823" y="117349"/>
                </a:lnTo>
                <a:lnTo>
                  <a:pt x="56179" y="118511"/>
                </a:lnTo>
                <a:lnTo>
                  <a:pt x="57898" y="119576"/>
                </a:lnTo>
                <a:lnTo>
                  <a:pt x="60025" y="120535"/>
                </a:lnTo>
                <a:lnTo>
                  <a:pt x="69549" y="122071"/>
                </a:lnTo>
                <a:lnTo>
                  <a:pt x="80193" y="119574"/>
                </a:lnTo>
                <a:lnTo>
                  <a:pt x="89927" y="113563"/>
                </a:lnTo>
                <a:lnTo>
                  <a:pt x="96719" y="104557"/>
                </a:lnTo>
                <a:lnTo>
                  <a:pt x="100516" y="93002"/>
                </a:lnTo>
                <a:lnTo>
                  <a:pt x="102473" y="79877"/>
                </a:lnTo>
                <a:lnTo>
                  <a:pt x="102374" y="66502"/>
                </a:lnTo>
                <a:lnTo>
                  <a:pt x="100003" y="54197"/>
                </a:lnTo>
                <a:lnTo>
                  <a:pt x="93177" y="60782"/>
                </a:lnTo>
                <a:lnTo>
                  <a:pt x="80431" y="71300"/>
                </a:lnTo>
                <a:lnTo>
                  <a:pt x="66176" y="84105"/>
                </a:lnTo>
                <a:lnTo>
                  <a:pt x="54823" y="97548"/>
                </a:lnTo>
                <a:lnTo>
                  <a:pt x="54823" y="83599"/>
                </a:lnTo>
                <a:lnTo>
                  <a:pt x="62506" y="79253"/>
                </a:lnTo>
                <a:lnTo>
                  <a:pt x="67535" y="71069"/>
                </a:lnTo>
                <a:lnTo>
                  <a:pt x="69867" y="60488"/>
                </a:lnTo>
                <a:lnTo>
                  <a:pt x="69460" y="48952"/>
                </a:lnTo>
                <a:lnTo>
                  <a:pt x="67136" y="37840"/>
                </a:lnTo>
                <a:lnTo>
                  <a:pt x="63305" y="27050"/>
                </a:lnTo>
                <a:lnTo>
                  <a:pt x="57176" y="14973"/>
                </a:lnTo>
                <a:lnTo>
                  <a:pt x="47961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"/>
          <p:cNvSpPr/>
          <p:nvPr/>
        </p:nvSpPr>
        <p:spPr>
          <a:xfrm>
            <a:off x="8046819" y="2573060"/>
            <a:ext cx="109855" cy="369570"/>
          </a:xfrm>
          <a:custGeom>
            <a:rect b="b" l="l" r="r" t="t"/>
            <a:pathLst>
              <a:path extrusionOk="0" h="369569" w="109854">
                <a:moveTo>
                  <a:pt x="51351" y="0"/>
                </a:moveTo>
                <a:lnTo>
                  <a:pt x="50403" y="10588"/>
                </a:lnTo>
                <a:lnTo>
                  <a:pt x="46890" y="22716"/>
                </a:lnTo>
                <a:lnTo>
                  <a:pt x="42404" y="36064"/>
                </a:lnTo>
                <a:lnTo>
                  <a:pt x="38535" y="50313"/>
                </a:lnTo>
                <a:lnTo>
                  <a:pt x="36746" y="64295"/>
                </a:lnTo>
                <a:lnTo>
                  <a:pt x="37829" y="76779"/>
                </a:lnTo>
                <a:lnTo>
                  <a:pt x="42671" y="85944"/>
                </a:lnTo>
                <a:lnTo>
                  <a:pt x="52162" y="89968"/>
                </a:lnTo>
                <a:lnTo>
                  <a:pt x="52162" y="105970"/>
                </a:lnTo>
                <a:lnTo>
                  <a:pt x="40317" y="91127"/>
                </a:lnTo>
                <a:lnTo>
                  <a:pt x="24635" y="76827"/>
                </a:lnTo>
                <a:lnTo>
                  <a:pt x="10337" y="65016"/>
                </a:lnTo>
                <a:lnTo>
                  <a:pt x="2643" y="57642"/>
                </a:lnTo>
                <a:lnTo>
                  <a:pt x="105" y="70818"/>
                </a:lnTo>
                <a:lnTo>
                  <a:pt x="0" y="85139"/>
                </a:lnTo>
                <a:lnTo>
                  <a:pt x="2095" y="99192"/>
                </a:lnTo>
                <a:lnTo>
                  <a:pt x="6160" y="111564"/>
                </a:lnTo>
                <a:lnTo>
                  <a:pt x="13433" y="121205"/>
                </a:lnTo>
                <a:lnTo>
                  <a:pt x="23856" y="127640"/>
                </a:lnTo>
                <a:lnTo>
                  <a:pt x="35252" y="130313"/>
                </a:lnTo>
                <a:lnTo>
                  <a:pt x="45447" y="128667"/>
                </a:lnTo>
                <a:lnTo>
                  <a:pt x="48377" y="127349"/>
                </a:lnTo>
                <a:lnTo>
                  <a:pt x="50581" y="125837"/>
                </a:lnTo>
                <a:lnTo>
                  <a:pt x="52162" y="124171"/>
                </a:lnTo>
                <a:lnTo>
                  <a:pt x="52162" y="167810"/>
                </a:lnTo>
                <a:lnTo>
                  <a:pt x="40317" y="152966"/>
                </a:lnTo>
                <a:lnTo>
                  <a:pt x="24635" y="138665"/>
                </a:lnTo>
                <a:lnTo>
                  <a:pt x="10337" y="126855"/>
                </a:lnTo>
                <a:lnTo>
                  <a:pt x="2643" y="119484"/>
                </a:lnTo>
                <a:lnTo>
                  <a:pt x="105" y="132657"/>
                </a:lnTo>
                <a:lnTo>
                  <a:pt x="0" y="146977"/>
                </a:lnTo>
                <a:lnTo>
                  <a:pt x="2095" y="161029"/>
                </a:lnTo>
                <a:lnTo>
                  <a:pt x="6160" y="173400"/>
                </a:lnTo>
                <a:lnTo>
                  <a:pt x="13433" y="183044"/>
                </a:lnTo>
                <a:lnTo>
                  <a:pt x="23856" y="189479"/>
                </a:lnTo>
                <a:lnTo>
                  <a:pt x="35252" y="192152"/>
                </a:lnTo>
                <a:lnTo>
                  <a:pt x="45447" y="190508"/>
                </a:lnTo>
                <a:lnTo>
                  <a:pt x="48377" y="189190"/>
                </a:lnTo>
                <a:lnTo>
                  <a:pt x="50581" y="187678"/>
                </a:lnTo>
                <a:lnTo>
                  <a:pt x="52162" y="186008"/>
                </a:lnTo>
                <a:lnTo>
                  <a:pt x="52162" y="229647"/>
                </a:lnTo>
                <a:lnTo>
                  <a:pt x="40317" y="214805"/>
                </a:lnTo>
                <a:lnTo>
                  <a:pt x="24635" y="200506"/>
                </a:lnTo>
                <a:lnTo>
                  <a:pt x="10337" y="188695"/>
                </a:lnTo>
                <a:lnTo>
                  <a:pt x="2643" y="181321"/>
                </a:lnTo>
                <a:lnTo>
                  <a:pt x="105" y="194494"/>
                </a:lnTo>
                <a:lnTo>
                  <a:pt x="0" y="208814"/>
                </a:lnTo>
                <a:lnTo>
                  <a:pt x="2095" y="222868"/>
                </a:lnTo>
                <a:lnTo>
                  <a:pt x="6160" y="235242"/>
                </a:lnTo>
                <a:lnTo>
                  <a:pt x="13433" y="244883"/>
                </a:lnTo>
                <a:lnTo>
                  <a:pt x="23856" y="251318"/>
                </a:lnTo>
                <a:lnTo>
                  <a:pt x="35252" y="253991"/>
                </a:lnTo>
                <a:lnTo>
                  <a:pt x="45447" y="252345"/>
                </a:lnTo>
                <a:lnTo>
                  <a:pt x="48377" y="251028"/>
                </a:lnTo>
                <a:lnTo>
                  <a:pt x="50581" y="249515"/>
                </a:lnTo>
                <a:lnTo>
                  <a:pt x="52162" y="247845"/>
                </a:lnTo>
                <a:lnTo>
                  <a:pt x="52162" y="291484"/>
                </a:lnTo>
                <a:lnTo>
                  <a:pt x="40317" y="276642"/>
                </a:lnTo>
                <a:lnTo>
                  <a:pt x="24635" y="262342"/>
                </a:lnTo>
                <a:lnTo>
                  <a:pt x="10337" y="250531"/>
                </a:lnTo>
                <a:lnTo>
                  <a:pt x="2643" y="243158"/>
                </a:lnTo>
                <a:lnTo>
                  <a:pt x="105" y="256333"/>
                </a:lnTo>
                <a:lnTo>
                  <a:pt x="0" y="270654"/>
                </a:lnTo>
                <a:lnTo>
                  <a:pt x="2095" y="284708"/>
                </a:lnTo>
                <a:lnTo>
                  <a:pt x="6160" y="297079"/>
                </a:lnTo>
                <a:lnTo>
                  <a:pt x="13433" y="306722"/>
                </a:lnTo>
                <a:lnTo>
                  <a:pt x="23856" y="313157"/>
                </a:lnTo>
                <a:lnTo>
                  <a:pt x="35252" y="315829"/>
                </a:lnTo>
                <a:lnTo>
                  <a:pt x="45447" y="314182"/>
                </a:lnTo>
                <a:lnTo>
                  <a:pt x="48377" y="312864"/>
                </a:lnTo>
                <a:lnTo>
                  <a:pt x="50581" y="311357"/>
                </a:lnTo>
                <a:lnTo>
                  <a:pt x="52162" y="309685"/>
                </a:lnTo>
                <a:lnTo>
                  <a:pt x="52162" y="369164"/>
                </a:lnTo>
                <a:lnTo>
                  <a:pt x="58698" y="369164"/>
                </a:lnTo>
                <a:lnTo>
                  <a:pt x="58698" y="311158"/>
                </a:lnTo>
                <a:lnTo>
                  <a:pt x="60150" y="312397"/>
                </a:lnTo>
                <a:lnTo>
                  <a:pt x="61985" y="313538"/>
                </a:lnTo>
                <a:lnTo>
                  <a:pt x="64265" y="314563"/>
                </a:lnTo>
                <a:lnTo>
                  <a:pt x="74462" y="316209"/>
                </a:lnTo>
                <a:lnTo>
                  <a:pt x="85859" y="313537"/>
                </a:lnTo>
                <a:lnTo>
                  <a:pt x="96282" y="307102"/>
                </a:lnTo>
                <a:lnTo>
                  <a:pt x="103555" y="297460"/>
                </a:lnTo>
                <a:lnTo>
                  <a:pt x="107618" y="285089"/>
                </a:lnTo>
                <a:lnTo>
                  <a:pt x="109713" y="271036"/>
                </a:lnTo>
                <a:lnTo>
                  <a:pt x="109608" y="256715"/>
                </a:lnTo>
                <a:lnTo>
                  <a:pt x="107071" y="243540"/>
                </a:lnTo>
                <a:lnTo>
                  <a:pt x="99763" y="250590"/>
                </a:lnTo>
                <a:lnTo>
                  <a:pt x="86115" y="261852"/>
                </a:lnTo>
                <a:lnTo>
                  <a:pt x="70853" y="275561"/>
                </a:lnTo>
                <a:lnTo>
                  <a:pt x="58698" y="289954"/>
                </a:lnTo>
                <a:lnTo>
                  <a:pt x="58698" y="249317"/>
                </a:lnTo>
                <a:lnTo>
                  <a:pt x="60150" y="250559"/>
                </a:lnTo>
                <a:lnTo>
                  <a:pt x="61985" y="251701"/>
                </a:lnTo>
                <a:lnTo>
                  <a:pt x="64265" y="252727"/>
                </a:lnTo>
                <a:lnTo>
                  <a:pt x="74462" y="254372"/>
                </a:lnTo>
                <a:lnTo>
                  <a:pt x="85859" y="251700"/>
                </a:lnTo>
                <a:lnTo>
                  <a:pt x="96282" y="245264"/>
                </a:lnTo>
                <a:lnTo>
                  <a:pt x="103555" y="235623"/>
                </a:lnTo>
                <a:lnTo>
                  <a:pt x="107618" y="223250"/>
                </a:lnTo>
                <a:lnTo>
                  <a:pt x="109713" y="209196"/>
                </a:lnTo>
                <a:lnTo>
                  <a:pt x="109608" y="194875"/>
                </a:lnTo>
                <a:lnTo>
                  <a:pt x="107071" y="181702"/>
                </a:lnTo>
                <a:lnTo>
                  <a:pt x="99763" y="188753"/>
                </a:lnTo>
                <a:lnTo>
                  <a:pt x="86115" y="200015"/>
                </a:lnTo>
                <a:lnTo>
                  <a:pt x="70853" y="213724"/>
                </a:lnTo>
                <a:lnTo>
                  <a:pt x="58698" y="228117"/>
                </a:lnTo>
                <a:lnTo>
                  <a:pt x="58698" y="187481"/>
                </a:lnTo>
                <a:lnTo>
                  <a:pt x="60150" y="188723"/>
                </a:lnTo>
                <a:lnTo>
                  <a:pt x="61985" y="189863"/>
                </a:lnTo>
                <a:lnTo>
                  <a:pt x="64265" y="190889"/>
                </a:lnTo>
                <a:lnTo>
                  <a:pt x="74462" y="192534"/>
                </a:lnTo>
                <a:lnTo>
                  <a:pt x="85859" y="189861"/>
                </a:lnTo>
                <a:lnTo>
                  <a:pt x="96282" y="183425"/>
                </a:lnTo>
                <a:lnTo>
                  <a:pt x="103555" y="173782"/>
                </a:lnTo>
                <a:lnTo>
                  <a:pt x="107618" y="161411"/>
                </a:lnTo>
                <a:lnTo>
                  <a:pt x="109713" y="147358"/>
                </a:lnTo>
                <a:lnTo>
                  <a:pt x="109608" y="133038"/>
                </a:lnTo>
                <a:lnTo>
                  <a:pt x="107071" y="119865"/>
                </a:lnTo>
                <a:lnTo>
                  <a:pt x="99763" y="126914"/>
                </a:lnTo>
                <a:lnTo>
                  <a:pt x="86115" y="138176"/>
                </a:lnTo>
                <a:lnTo>
                  <a:pt x="70853" y="151886"/>
                </a:lnTo>
                <a:lnTo>
                  <a:pt x="58698" y="166279"/>
                </a:lnTo>
                <a:lnTo>
                  <a:pt x="58698" y="125639"/>
                </a:lnTo>
                <a:lnTo>
                  <a:pt x="60150" y="126881"/>
                </a:lnTo>
                <a:lnTo>
                  <a:pt x="61985" y="128023"/>
                </a:lnTo>
                <a:lnTo>
                  <a:pt x="64265" y="129048"/>
                </a:lnTo>
                <a:lnTo>
                  <a:pt x="74462" y="130694"/>
                </a:lnTo>
                <a:lnTo>
                  <a:pt x="85859" y="128022"/>
                </a:lnTo>
                <a:lnTo>
                  <a:pt x="96282" y="121587"/>
                </a:lnTo>
                <a:lnTo>
                  <a:pt x="103555" y="111945"/>
                </a:lnTo>
                <a:lnTo>
                  <a:pt x="107618" y="99573"/>
                </a:lnTo>
                <a:lnTo>
                  <a:pt x="109713" y="85521"/>
                </a:lnTo>
                <a:lnTo>
                  <a:pt x="109608" y="71200"/>
                </a:lnTo>
                <a:lnTo>
                  <a:pt x="107071" y="58025"/>
                </a:lnTo>
                <a:lnTo>
                  <a:pt x="99763" y="65075"/>
                </a:lnTo>
                <a:lnTo>
                  <a:pt x="86115" y="76337"/>
                </a:lnTo>
                <a:lnTo>
                  <a:pt x="70853" y="90045"/>
                </a:lnTo>
                <a:lnTo>
                  <a:pt x="58698" y="104439"/>
                </a:lnTo>
                <a:lnTo>
                  <a:pt x="58698" y="89507"/>
                </a:lnTo>
                <a:lnTo>
                  <a:pt x="66924" y="84853"/>
                </a:lnTo>
                <a:lnTo>
                  <a:pt x="72308" y="76092"/>
                </a:lnTo>
                <a:lnTo>
                  <a:pt x="74805" y="64764"/>
                </a:lnTo>
                <a:lnTo>
                  <a:pt x="74369" y="52412"/>
                </a:lnTo>
                <a:lnTo>
                  <a:pt x="71881" y="40513"/>
                </a:lnTo>
                <a:lnTo>
                  <a:pt x="67778" y="28961"/>
                </a:lnTo>
                <a:lnTo>
                  <a:pt x="61217" y="16031"/>
                </a:lnTo>
                <a:lnTo>
                  <a:pt x="51351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"/>
          <p:cNvSpPr/>
          <p:nvPr/>
        </p:nvSpPr>
        <p:spPr>
          <a:xfrm>
            <a:off x="7897910" y="2886699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8047691" y="335815"/>
            <a:ext cx="22860" cy="22860"/>
          </a:xfrm>
          <a:custGeom>
            <a:rect b="b" l="l" r="r" t="t"/>
            <a:pathLst>
              <a:path extrusionOk="0" h="22860" w="22859">
                <a:moveTo>
                  <a:pt x="17435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5" y="22463"/>
                </a:lnTo>
                <a:lnTo>
                  <a:pt x="22465" y="17434"/>
                </a:lnTo>
                <a:lnTo>
                  <a:pt x="22465" y="5029"/>
                </a:lnTo>
                <a:lnTo>
                  <a:pt x="1743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"/>
          <p:cNvSpPr/>
          <p:nvPr/>
        </p:nvSpPr>
        <p:spPr>
          <a:xfrm>
            <a:off x="8170426" y="2950038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8310705" y="471168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8704764" y="192041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"/>
          <p:cNvSpPr/>
          <p:nvPr/>
        </p:nvSpPr>
        <p:spPr>
          <a:xfrm>
            <a:off x="8433438" y="3085390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7266920" y="94323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5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"/>
          <p:cNvSpPr/>
          <p:nvPr/>
        </p:nvSpPr>
        <p:spPr>
          <a:xfrm>
            <a:off x="7389655" y="2708546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5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"/>
          <p:cNvSpPr/>
          <p:nvPr/>
        </p:nvSpPr>
        <p:spPr>
          <a:xfrm>
            <a:off x="8136273" y="646091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8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8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"/>
          <p:cNvSpPr/>
          <p:nvPr/>
        </p:nvSpPr>
        <p:spPr>
          <a:xfrm>
            <a:off x="8259008" y="3260314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"/>
          <p:cNvSpPr/>
          <p:nvPr/>
        </p:nvSpPr>
        <p:spPr>
          <a:xfrm>
            <a:off x="9574966" y="174883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5"/>
                </a:lnTo>
                <a:lnTo>
                  <a:pt x="5029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6752998" y="180650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6"/>
                </a:lnTo>
                <a:lnTo>
                  <a:pt x="0" y="17435"/>
                </a:lnTo>
                <a:lnTo>
                  <a:pt x="5029" y="22461"/>
                </a:lnTo>
                <a:lnTo>
                  <a:pt x="17434" y="22461"/>
                </a:lnTo>
                <a:lnTo>
                  <a:pt x="22463" y="17435"/>
                </a:lnTo>
                <a:lnTo>
                  <a:pt x="22463" y="5026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7227831" y="3094862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5"/>
                </a:lnTo>
                <a:lnTo>
                  <a:pt x="0" y="17434"/>
                </a:lnTo>
                <a:lnTo>
                  <a:pt x="5029" y="22459"/>
                </a:lnTo>
                <a:lnTo>
                  <a:pt x="17434" y="22459"/>
                </a:lnTo>
                <a:lnTo>
                  <a:pt x="22463" y="17434"/>
                </a:lnTo>
                <a:lnTo>
                  <a:pt x="22463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"/>
          <p:cNvSpPr/>
          <p:nvPr/>
        </p:nvSpPr>
        <p:spPr>
          <a:xfrm>
            <a:off x="7941261" y="1639324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5"/>
                </a:lnTo>
                <a:lnTo>
                  <a:pt x="0" y="17434"/>
                </a:lnTo>
                <a:lnTo>
                  <a:pt x="5029" y="22459"/>
                </a:lnTo>
                <a:lnTo>
                  <a:pt x="17434" y="22459"/>
                </a:lnTo>
                <a:lnTo>
                  <a:pt x="22463" y="17434"/>
                </a:lnTo>
                <a:lnTo>
                  <a:pt x="22463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6751921" y="279580"/>
            <a:ext cx="22860" cy="22860"/>
          </a:xfrm>
          <a:custGeom>
            <a:rect b="b" l="l" r="r" t="t"/>
            <a:pathLst>
              <a:path extrusionOk="0" h="22860" w="22859">
                <a:moveTo>
                  <a:pt x="17435" y="0"/>
                </a:moveTo>
                <a:lnTo>
                  <a:pt x="11231" y="0"/>
                </a:lnTo>
                <a:lnTo>
                  <a:pt x="5025" y="0"/>
                </a:lnTo>
                <a:lnTo>
                  <a:pt x="0" y="5029"/>
                </a:lnTo>
                <a:lnTo>
                  <a:pt x="0" y="17438"/>
                </a:lnTo>
                <a:lnTo>
                  <a:pt x="5025" y="22463"/>
                </a:lnTo>
                <a:lnTo>
                  <a:pt x="17435" y="22463"/>
                </a:lnTo>
                <a:lnTo>
                  <a:pt x="22465" y="17438"/>
                </a:lnTo>
                <a:lnTo>
                  <a:pt x="22465" y="5029"/>
                </a:lnTo>
                <a:lnTo>
                  <a:pt x="1743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"/>
          <p:cNvSpPr/>
          <p:nvPr/>
        </p:nvSpPr>
        <p:spPr>
          <a:xfrm>
            <a:off x="6874657" y="2893802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5" y="0"/>
                </a:lnTo>
                <a:lnTo>
                  <a:pt x="0" y="5029"/>
                </a:lnTo>
                <a:lnTo>
                  <a:pt x="0" y="17438"/>
                </a:lnTo>
                <a:lnTo>
                  <a:pt x="5025" y="22463"/>
                </a:lnTo>
                <a:lnTo>
                  <a:pt x="17434" y="22463"/>
                </a:lnTo>
                <a:lnTo>
                  <a:pt x="22463" y="17438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"/>
          <p:cNvSpPr/>
          <p:nvPr/>
        </p:nvSpPr>
        <p:spPr>
          <a:xfrm>
            <a:off x="7940185" y="1738252"/>
            <a:ext cx="22860" cy="22860"/>
          </a:xfrm>
          <a:custGeom>
            <a:rect b="b" l="l" r="r" t="t"/>
            <a:pathLst>
              <a:path extrusionOk="0" h="22860" w="22859">
                <a:moveTo>
                  <a:pt x="17435" y="0"/>
                </a:moveTo>
                <a:lnTo>
                  <a:pt x="11231" y="0"/>
                </a:lnTo>
                <a:lnTo>
                  <a:pt x="5025" y="0"/>
                </a:lnTo>
                <a:lnTo>
                  <a:pt x="0" y="5029"/>
                </a:lnTo>
                <a:lnTo>
                  <a:pt x="0" y="17438"/>
                </a:lnTo>
                <a:lnTo>
                  <a:pt x="5025" y="22463"/>
                </a:lnTo>
                <a:lnTo>
                  <a:pt x="17435" y="22463"/>
                </a:lnTo>
                <a:lnTo>
                  <a:pt x="22465" y="17438"/>
                </a:lnTo>
                <a:lnTo>
                  <a:pt x="22465" y="5029"/>
                </a:lnTo>
                <a:lnTo>
                  <a:pt x="1743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"/>
          <p:cNvSpPr/>
          <p:nvPr/>
        </p:nvSpPr>
        <p:spPr>
          <a:xfrm>
            <a:off x="7150175" y="609753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5" y="0"/>
                </a:lnTo>
                <a:lnTo>
                  <a:pt x="0" y="5025"/>
                </a:lnTo>
                <a:lnTo>
                  <a:pt x="0" y="17434"/>
                </a:lnTo>
                <a:lnTo>
                  <a:pt x="5025" y="22463"/>
                </a:lnTo>
                <a:lnTo>
                  <a:pt x="17434" y="22463"/>
                </a:lnTo>
                <a:lnTo>
                  <a:pt x="22459" y="17434"/>
                </a:lnTo>
                <a:lnTo>
                  <a:pt x="22459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7272910" y="3223975"/>
            <a:ext cx="22860" cy="22860"/>
          </a:xfrm>
          <a:custGeom>
            <a:rect b="b" l="l" r="r" t="t"/>
            <a:pathLst>
              <a:path extrusionOk="0" h="22860" w="22859">
                <a:moveTo>
                  <a:pt x="17435" y="0"/>
                </a:moveTo>
                <a:lnTo>
                  <a:pt x="11233" y="0"/>
                </a:lnTo>
                <a:lnTo>
                  <a:pt x="5026" y="0"/>
                </a:lnTo>
                <a:lnTo>
                  <a:pt x="0" y="5025"/>
                </a:lnTo>
                <a:lnTo>
                  <a:pt x="0" y="17434"/>
                </a:lnTo>
                <a:lnTo>
                  <a:pt x="5026" y="22461"/>
                </a:lnTo>
                <a:lnTo>
                  <a:pt x="17435" y="22461"/>
                </a:lnTo>
                <a:lnTo>
                  <a:pt x="22461" y="17434"/>
                </a:lnTo>
                <a:lnTo>
                  <a:pt x="22461" y="5025"/>
                </a:lnTo>
                <a:lnTo>
                  <a:pt x="1743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"/>
          <p:cNvSpPr/>
          <p:nvPr/>
        </p:nvSpPr>
        <p:spPr>
          <a:xfrm>
            <a:off x="8338439" y="2068427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28" y="0"/>
                </a:lnTo>
                <a:lnTo>
                  <a:pt x="5025" y="0"/>
                </a:lnTo>
                <a:lnTo>
                  <a:pt x="0" y="5025"/>
                </a:lnTo>
                <a:lnTo>
                  <a:pt x="0" y="17434"/>
                </a:lnTo>
                <a:lnTo>
                  <a:pt x="5025" y="22459"/>
                </a:lnTo>
                <a:lnTo>
                  <a:pt x="17434" y="22459"/>
                </a:lnTo>
                <a:lnTo>
                  <a:pt x="22459" y="17434"/>
                </a:lnTo>
                <a:lnTo>
                  <a:pt x="22459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"/>
          <p:cNvSpPr/>
          <p:nvPr/>
        </p:nvSpPr>
        <p:spPr>
          <a:xfrm>
            <a:off x="8152757" y="2503303"/>
            <a:ext cx="22860" cy="22860"/>
          </a:xfrm>
          <a:custGeom>
            <a:rect b="b" l="l" r="r" t="t"/>
            <a:pathLst>
              <a:path extrusionOk="0" h="22860" w="22859">
                <a:moveTo>
                  <a:pt x="17435" y="0"/>
                </a:moveTo>
                <a:lnTo>
                  <a:pt x="11229" y="0"/>
                </a:lnTo>
                <a:lnTo>
                  <a:pt x="5026" y="0"/>
                </a:lnTo>
                <a:lnTo>
                  <a:pt x="0" y="5025"/>
                </a:lnTo>
                <a:lnTo>
                  <a:pt x="0" y="17434"/>
                </a:lnTo>
                <a:lnTo>
                  <a:pt x="5026" y="22459"/>
                </a:lnTo>
                <a:lnTo>
                  <a:pt x="17435" y="22459"/>
                </a:lnTo>
                <a:lnTo>
                  <a:pt x="22461" y="17434"/>
                </a:lnTo>
                <a:lnTo>
                  <a:pt x="22461" y="5025"/>
                </a:lnTo>
                <a:lnTo>
                  <a:pt x="17435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"/>
          <p:cNvSpPr/>
          <p:nvPr/>
        </p:nvSpPr>
        <p:spPr>
          <a:xfrm>
            <a:off x="7403994" y="633757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5"/>
                </a:lnTo>
                <a:lnTo>
                  <a:pt x="5029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"/>
          <p:cNvSpPr/>
          <p:nvPr/>
        </p:nvSpPr>
        <p:spPr>
          <a:xfrm>
            <a:off x="7526728" y="3247981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"/>
          <p:cNvSpPr/>
          <p:nvPr/>
        </p:nvSpPr>
        <p:spPr>
          <a:xfrm>
            <a:off x="8622489" y="2576678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"/>
          <p:cNvSpPr/>
          <p:nvPr/>
        </p:nvSpPr>
        <p:spPr>
          <a:xfrm>
            <a:off x="6760879" y="3033035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5"/>
                </a:lnTo>
                <a:lnTo>
                  <a:pt x="5029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"/>
          <p:cNvSpPr/>
          <p:nvPr/>
        </p:nvSpPr>
        <p:spPr>
          <a:xfrm>
            <a:off x="7870172" y="1970726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1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7143692" y="2191177"/>
            <a:ext cx="1387975" cy="192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"/>
          <p:cNvSpPr/>
          <p:nvPr/>
        </p:nvSpPr>
        <p:spPr>
          <a:xfrm>
            <a:off x="7764639" y="1478966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"/>
          <p:cNvSpPr/>
          <p:nvPr/>
        </p:nvSpPr>
        <p:spPr>
          <a:xfrm>
            <a:off x="8367907" y="899229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"/>
          <p:cNvSpPr/>
          <p:nvPr/>
        </p:nvSpPr>
        <p:spPr>
          <a:xfrm>
            <a:off x="8490643" y="3513452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"/>
          <p:cNvSpPr/>
          <p:nvPr/>
        </p:nvSpPr>
        <p:spPr>
          <a:xfrm>
            <a:off x="8722897" y="853044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6896667" y="0"/>
            <a:ext cx="1561312" cy="1856152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"/>
          <p:cNvSpPr/>
          <p:nvPr/>
        </p:nvSpPr>
        <p:spPr>
          <a:xfrm>
            <a:off x="8845632" y="3467267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5"/>
                </a:lnTo>
                <a:lnTo>
                  <a:pt x="5029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"/>
          <p:cNvSpPr/>
          <p:nvPr/>
        </p:nvSpPr>
        <p:spPr>
          <a:xfrm>
            <a:off x="8397047" y="1633690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"/>
          <p:cNvSpPr/>
          <p:nvPr/>
        </p:nvSpPr>
        <p:spPr>
          <a:xfrm>
            <a:off x="8371378" y="3848208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"/>
          <p:cNvSpPr/>
          <p:nvPr/>
        </p:nvSpPr>
        <p:spPr>
          <a:xfrm>
            <a:off x="7543515" y="1570046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8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8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"/>
          <p:cNvSpPr/>
          <p:nvPr/>
        </p:nvSpPr>
        <p:spPr>
          <a:xfrm>
            <a:off x="7666250" y="4184268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8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8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"/>
          <p:cNvSpPr/>
          <p:nvPr/>
        </p:nvSpPr>
        <p:spPr>
          <a:xfrm>
            <a:off x="8077856" y="1173484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"/>
          <p:cNvSpPr/>
          <p:nvPr/>
        </p:nvSpPr>
        <p:spPr>
          <a:xfrm>
            <a:off x="8062174" y="153783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4" y="0"/>
                </a:lnTo>
                <a:lnTo>
                  <a:pt x="0" y="3514"/>
                </a:lnTo>
                <a:lnTo>
                  <a:pt x="0" y="12190"/>
                </a:lnTo>
                <a:lnTo>
                  <a:pt x="3514" y="15703"/>
                </a:lnTo>
                <a:lnTo>
                  <a:pt x="12189" y="15703"/>
                </a:lnTo>
                <a:lnTo>
                  <a:pt x="15707" y="12190"/>
                </a:lnTo>
                <a:lnTo>
                  <a:pt x="15707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"/>
          <p:cNvSpPr/>
          <p:nvPr/>
        </p:nvSpPr>
        <p:spPr>
          <a:xfrm>
            <a:off x="8184909" y="2768007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2" y="0"/>
                </a:lnTo>
                <a:lnTo>
                  <a:pt x="0" y="3512"/>
                </a:lnTo>
                <a:lnTo>
                  <a:pt x="0" y="12189"/>
                </a:lnTo>
                <a:lnTo>
                  <a:pt x="3512" y="15702"/>
                </a:lnTo>
                <a:lnTo>
                  <a:pt x="12189" y="15702"/>
                </a:lnTo>
                <a:lnTo>
                  <a:pt x="15706" y="12189"/>
                </a:lnTo>
                <a:lnTo>
                  <a:pt x="15706" y="3512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"/>
          <p:cNvSpPr/>
          <p:nvPr/>
        </p:nvSpPr>
        <p:spPr>
          <a:xfrm>
            <a:off x="8375698" y="2800911"/>
            <a:ext cx="15875" cy="15875"/>
          </a:xfrm>
          <a:custGeom>
            <a:rect b="b" l="l" r="r" t="t"/>
            <a:pathLst>
              <a:path extrusionOk="0" h="15875" w="15875">
                <a:moveTo>
                  <a:pt x="12190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7"/>
                </a:lnTo>
                <a:lnTo>
                  <a:pt x="0" y="12193"/>
                </a:lnTo>
                <a:lnTo>
                  <a:pt x="3517" y="15707"/>
                </a:lnTo>
                <a:lnTo>
                  <a:pt x="12190" y="15707"/>
                </a:lnTo>
                <a:lnTo>
                  <a:pt x="15707" y="12193"/>
                </a:lnTo>
                <a:lnTo>
                  <a:pt x="15707" y="3517"/>
                </a:lnTo>
                <a:lnTo>
                  <a:pt x="12190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7851289" y="1274425"/>
            <a:ext cx="15875" cy="15875"/>
          </a:xfrm>
          <a:custGeom>
            <a:rect b="b" l="l" r="r" t="t"/>
            <a:pathLst>
              <a:path extrusionOk="0" h="15875" w="15875">
                <a:moveTo>
                  <a:pt x="12190" y="0"/>
                </a:moveTo>
                <a:lnTo>
                  <a:pt x="7856" y="0"/>
                </a:lnTo>
                <a:lnTo>
                  <a:pt x="3517" y="0"/>
                </a:lnTo>
                <a:lnTo>
                  <a:pt x="0" y="3516"/>
                </a:lnTo>
                <a:lnTo>
                  <a:pt x="0" y="12189"/>
                </a:lnTo>
                <a:lnTo>
                  <a:pt x="3517" y="15706"/>
                </a:lnTo>
                <a:lnTo>
                  <a:pt x="12190" y="15706"/>
                </a:lnTo>
                <a:lnTo>
                  <a:pt x="15707" y="12189"/>
                </a:lnTo>
                <a:lnTo>
                  <a:pt x="15707" y="3516"/>
                </a:lnTo>
                <a:lnTo>
                  <a:pt x="12190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"/>
          <p:cNvSpPr/>
          <p:nvPr/>
        </p:nvSpPr>
        <p:spPr>
          <a:xfrm>
            <a:off x="8149387" y="3896024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4" y="0"/>
                </a:lnTo>
                <a:lnTo>
                  <a:pt x="3517" y="0"/>
                </a:lnTo>
                <a:lnTo>
                  <a:pt x="0" y="3516"/>
                </a:lnTo>
                <a:lnTo>
                  <a:pt x="0" y="12189"/>
                </a:lnTo>
                <a:lnTo>
                  <a:pt x="3517" y="15706"/>
                </a:lnTo>
                <a:lnTo>
                  <a:pt x="12189" y="15706"/>
                </a:lnTo>
                <a:lnTo>
                  <a:pt x="15707" y="12189"/>
                </a:lnTo>
                <a:lnTo>
                  <a:pt x="15707" y="3516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"/>
          <p:cNvSpPr/>
          <p:nvPr/>
        </p:nvSpPr>
        <p:spPr>
          <a:xfrm>
            <a:off x="6988643" y="1470351"/>
            <a:ext cx="15875" cy="15875"/>
          </a:xfrm>
          <a:custGeom>
            <a:rect b="b" l="l" r="r" t="t"/>
            <a:pathLst>
              <a:path extrusionOk="0" h="15875" w="15875">
                <a:moveTo>
                  <a:pt x="12193" y="0"/>
                </a:moveTo>
                <a:lnTo>
                  <a:pt x="7854" y="0"/>
                </a:lnTo>
                <a:lnTo>
                  <a:pt x="3517" y="0"/>
                </a:lnTo>
                <a:lnTo>
                  <a:pt x="0" y="3517"/>
                </a:lnTo>
                <a:lnTo>
                  <a:pt x="0" y="12193"/>
                </a:lnTo>
                <a:lnTo>
                  <a:pt x="3517" y="15707"/>
                </a:lnTo>
                <a:lnTo>
                  <a:pt x="12193" y="15707"/>
                </a:lnTo>
                <a:lnTo>
                  <a:pt x="15707" y="12193"/>
                </a:lnTo>
                <a:lnTo>
                  <a:pt x="15707" y="3517"/>
                </a:lnTo>
                <a:lnTo>
                  <a:pt x="12193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/>
          <p:nvPr/>
        </p:nvSpPr>
        <p:spPr>
          <a:xfrm>
            <a:off x="7168978" y="4080974"/>
            <a:ext cx="15875" cy="15875"/>
          </a:xfrm>
          <a:custGeom>
            <a:rect b="b" l="l" r="r" t="t"/>
            <a:pathLst>
              <a:path extrusionOk="0" h="15875" w="15875">
                <a:moveTo>
                  <a:pt x="12193" y="0"/>
                </a:moveTo>
                <a:lnTo>
                  <a:pt x="7854" y="0"/>
                </a:lnTo>
                <a:lnTo>
                  <a:pt x="3517" y="0"/>
                </a:lnTo>
                <a:lnTo>
                  <a:pt x="0" y="3516"/>
                </a:lnTo>
                <a:lnTo>
                  <a:pt x="0" y="12193"/>
                </a:lnTo>
                <a:lnTo>
                  <a:pt x="3517" y="15706"/>
                </a:lnTo>
                <a:lnTo>
                  <a:pt x="12193" y="15706"/>
                </a:lnTo>
                <a:lnTo>
                  <a:pt x="15707" y="12193"/>
                </a:lnTo>
                <a:lnTo>
                  <a:pt x="15707" y="3516"/>
                </a:lnTo>
                <a:lnTo>
                  <a:pt x="12193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"/>
          <p:cNvSpPr/>
          <p:nvPr/>
        </p:nvSpPr>
        <p:spPr>
          <a:xfrm>
            <a:off x="7581269" y="1920844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4" y="0"/>
                </a:lnTo>
                <a:lnTo>
                  <a:pt x="0" y="3517"/>
                </a:lnTo>
                <a:lnTo>
                  <a:pt x="0" y="12189"/>
                </a:lnTo>
                <a:lnTo>
                  <a:pt x="3514" y="15707"/>
                </a:lnTo>
                <a:lnTo>
                  <a:pt x="12189" y="15707"/>
                </a:lnTo>
                <a:lnTo>
                  <a:pt x="15703" y="12189"/>
                </a:lnTo>
                <a:lnTo>
                  <a:pt x="15703" y="3517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"/>
          <p:cNvSpPr/>
          <p:nvPr/>
        </p:nvSpPr>
        <p:spPr>
          <a:xfrm>
            <a:off x="7160852" y="2155096"/>
            <a:ext cx="15875" cy="15875"/>
          </a:xfrm>
          <a:custGeom>
            <a:rect b="b" l="l" r="r" t="t"/>
            <a:pathLst>
              <a:path extrusionOk="0" h="15875" w="15875">
                <a:moveTo>
                  <a:pt x="12190" y="0"/>
                </a:moveTo>
                <a:lnTo>
                  <a:pt x="7852" y="0"/>
                </a:lnTo>
                <a:lnTo>
                  <a:pt x="3514" y="0"/>
                </a:lnTo>
                <a:lnTo>
                  <a:pt x="0" y="3516"/>
                </a:lnTo>
                <a:lnTo>
                  <a:pt x="0" y="12189"/>
                </a:lnTo>
                <a:lnTo>
                  <a:pt x="3514" y="15706"/>
                </a:lnTo>
                <a:lnTo>
                  <a:pt x="12190" y="15706"/>
                </a:lnTo>
                <a:lnTo>
                  <a:pt x="15703" y="12189"/>
                </a:lnTo>
                <a:lnTo>
                  <a:pt x="15703" y="3516"/>
                </a:lnTo>
                <a:lnTo>
                  <a:pt x="12190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"/>
          <p:cNvSpPr/>
          <p:nvPr/>
        </p:nvSpPr>
        <p:spPr>
          <a:xfrm>
            <a:off x="7246076" y="1317142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7"/>
                </a:lnTo>
                <a:lnTo>
                  <a:pt x="0" y="12190"/>
                </a:lnTo>
                <a:lnTo>
                  <a:pt x="3516" y="15707"/>
                </a:lnTo>
                <a:lnTo>
                  <a:pt x="12189" y="15707"/>
                </a:lnTo>
                <a:lnTo>
                  <a:pt x="15707" y="12190"/>
                </a:lnTo>
                <a:lnTo>
                  <a:pt x="15707" y="3517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"/>
          <p:cNvSpPr/>
          <p:nvPr/>
        </p:nvSpPr>
        <p:spPr>
          <a:xfrm>
            <a:off x="7426411" y="3927765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4"/>
                </a:lnTo>
                <a:lnTo>
                  <a:pt x="0" y="12189"/>
                </a:lnTo>
                <a:lnTo>
                  <a:pt x="3516" y="15706"/>
                </a:lnTo>
                <a:lnTo>
                  <a:pt x="12189" y="15706"/>
                </a:lnTo>
                <a:lnTo>
                  <a:pt x="15706" y="12189"/>
                </a:lnTo>
                <a:lnTo>
                  <a:pt x="15706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"/>
          <p:cNvSpPr/>
          <p:nvPr/>
        </p:nvSpPr>
        <p:spPr>
          <a:xfrm>
            <a:off x="7622754" y="401468"/>
            <a:ext cx="15875" cy="15875"/>
          </a:xfrm>
          <a:custGeom>
            <a:rect b="b" l="l" r="r" t="t"/>
            <a:pathLst>
              <a:path extrusionOk="0" h="15875" w="15875">
                <a:moveTo>
                  <a:pt x="12190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4"/>
                </a:lnTo>
                <a:lnTo>
                  <a:pt x="0" y="12189"/>
                </a:lnTo>
                <a:lnTo>
                  <a:pt x="3517" y="15707"/>
                </a:lnTo>
                <a:lnTo>
                  <a:pt x="12190" y="15707"/>
                </a:lnTo>
                <a:lnTo>
                  <a:pt x="15707" y="12189"/>
                </a:lnTo>
                <a:lnTo>
                  <a:pt x="15707" y="3514"/>
                </a:lnTo>
                <a:lnTo>
                  <a:pt x="12190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"/>
          <p:cNvSpPr/>
          <p:nvPr/>
        </p:nvSpPr>
        <p:spPr>
          <a:xfrm>
            <a:off x="7745490" y="3015690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6" y="0"/>
                </a:lnTo>
                <a:lnTo>
                  <a:pt x="0" y="3514"/>
                </a:lnTo>
                <a:lnTo>
                  <a:pt x="0" y="12189"/>
                </a:lnTo>
                <a:lnTo>
                  <a:pt x="3516" y="15707"/>
                </a:lnTo>
                <a:lnTo>
                  <a:pt x="12189" y="15707"/>
                </a:lnTo>
                <a:lnTo>
                  <a:pt x="15707" y="12189"/>
                </a:lnTo>
                <a:lnTo>
                  <a:pt x="15707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"/>
          <p:cNvSpPr/>
          <p:nvPr/>
        </p:nvSpPr>
        <p:spPr>
          <a:xfrm>
            <a:off x="8021659" y="920088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6"/>
                </a:lnTo>
                <a:lnTo>
                  <a:pt x="0" y="12189"/>
                </a:lnTo>
                <a:lnTo>
                  <a:pt x="3516" y="15706"/>
                </a:lnTo>
                <a:lnTo>
                  <a:pt x="12189" y="15706"/>
                </a:lnTo>
                <a:lnTo>
                  <a:pt x="15707" y="12189"/>
                </a:lnTo>
                <a:lnTo>
                  <a:pt x="15707" y="3516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"/>
          <p:cNvSpPr/>
          <p:nvPr/>
        </p:nvSpPr>
        <p:spPr>
          <a:xfrm>
            <a:off x="8144395" y="3534310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6"/>
                </a:lnTo>
                <a:lnTo>
                  <a:pt x="0" y="12189"/>
                </a:lnTo>
                <a:lnTo>
                  <a:pt x="3516" y="15707"/>
                </a:lnTo>
                <a:lnTo>
                  <a:pt x="12189" y="15707"/>
                </a:lnTo>
                <a:lnTo>
                  <a:pt x="15706" y="12189"/>
                </a:lnTo>
                <a:lnTo>
                  <a:pt x="15706" y="3516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"/>
          <p:cNvSpPr/>
          <p:nvPr/>
        </p:nvSpPr>
        <p:spPr>
          <a:xfrm>
            <a:off x="8666305" y="524861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4"/>
                </a:lnTo>
                <a:lnTo>
                  <a:pt x="0" y="12189"/>
                </a:lnTo>
                <a:lnTo>
                  <a:pt x="3517" y="15703"/>
                </a:lnTo>
                <a:lnTo>
                  <a:pt x="12189" y="15703"/>
                </a:lnTo>
                <a:lnTo>
                  <a:pt x="15707" y="12189"/>
                </a:lnTo>
                <a:lnTo>
                  <a:pt x="15707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"/>
          <p:cNvSpPr/>
          <p:nvPr/>
        </p:nvSpPr>
        <p:spPr>
          <a:xfrm>
            <a:off x="8789040" y="3139083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6" y="0"/>
                </a:lnTo>
                <a:lnTo>
                  <a:pt x="0" y="3514"/>
                </a:lnTo>
                <a:lnTo>
                  <a:pt x="0" y="12190"/>
                </a:lnTo>
                <a:lnTo>
                  <a:pt x="3516" y="15703"/>
                </a:lnTo>
                <a:lnTo>
                  <a:pt x="12189" y="15703"/>
                </a:lnTo>
                <a:lnTo>
                  <a:pt x="15706" y="12190"/>
                </a:lnTo>
                <a:lnTo>
                  <a:pt x="15706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"/>
          <p:cNvSpPr/>
          <p:nvPr/>
        </p:nvSpPr>
        <p:spPr>
          <a:xfrm>
            <a:off x="9211524" y="3326219"/>
            <a:ext cx="15875" cy="15875"/>
          </a:xfrm>
          <a:custGeom>
            <a:rect b="b" l="l" r="r" t="t"/>
            <a:pathLst>
              <a:path extrusionOk="0" h="15875" w="15875">
                <a:moveTo>
                  <a:pt x="12190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4"/>
                </a:lnTo>
                <a:lnTo>
                  <a:pt x="0" y="12189"/>
                </a:lnTo>
                <a:lnTo>
                  <a:pt x="3517" y="15703"/>
                </a:lnTo>
                <a:lnTo>
                  <a:pt x="12190" y="15703"/>
                </a:lnTo>
                <a:lnTo>
                  <a:pt x="15707" y="12189"/>
                </a:lnTo>
                <a:lnTo>
                  <a:pt x="15707" y="3514"/>
                </a:lnTo>
                <a:lnTo>
                  <a:pt x="12190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"/>
          <p:cNvSpPr/>
          <p:nvPr/>
        </p:nvSpPr>
        <p:spPr>
          <a:xfrm>
            <a:off x="8558689" y="3922178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2"/>
                </a:lnTo>
                <a:lnTo>
                  <a:pt x="0" y="12189"/>
                </a:lnTo>
                <a:lnTo>
                  <a:pt x="3517" y="15702"/>
                </a:lnTo>
                <a:lnTo>
                  <a:pt x="12189" y="15702"/>
                </a:lnTo>
                <a:lnTo>
                  <a:pt x="15707" y="12189"/>
                </a:lnTo>
                <a:lnTo>
                  <a:pt x="15707" y="3512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"/>
          <p:cNvSpPr/>
          <p:nvPr/>
        </p:nvSpPr>
        <p:spPr>
          <a:xfrm>
            <a:off x="7980832" y="4157136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2"/>
                </a:lnTo>
                <a:lnTo>
                  <a:pt x="0" y="12189"/>
                </a:lnTo>
                <a:lnTo>
                  <a:pt x="3517" y="15702"/>
                </a:lnTo>
                <a:lnTo>
                  <a:pt x="12189" y="15702"/>
                </a:lnTo>
                <a:lnTo>
                  <a:pt x="15707" y="12189"/>
                </a:lnTo>
                <a:lnTo>
                  <a:pt x="15707" y="3512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"/>
          <p:cNvSpPr/>
          <p:nvPr/>
        </p:nvSpPr>
        <p:spPr>
          <a:xfrm>
            <a:off x="8743553" y="673141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2" y="0"/>
                </a:lnTo>
                <a:lnTo>
                  <a:pt x="3514" y="0"/>
                </a:lnTo>
                <a:lnTo>
                  <a:pt x="0" y="3514"/>
                </a:lnTo>
                <a:lnTo>
                  <a:pt x="0" y="12190"/>
                </a:lnTo>
                <a:lnTo>
                  <a:pt x="3514" y="15707"/>
                </a:lnTo>
                <a:lnTo>
                  <a:pt x="12189" y="15707"/>
                </a:lnTo>
                <a:lnTo>
                  <a:pt x="15707" y="12190"/>
                </a:lnTo>
                <a:lnTo>
                  <a:pt x="15707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"/>
          <p:cNvSpPr/>
          <p:nvPr/>
        </p:nvSpPr>
        <p:spPr>
          <a:xfrm>
            <a:off x="8866289" y="3287365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2" y="0"/>
                </a:lnTo>
                <a:lnTo>
                  <a:pt x="0" y="3512"/>
                </a:lnTo>
                <a:lnTo>
                  <a:pt x="0" y="12189"/>
                </a:lnTo>
                <a:lnTo>
                  <a:pt x="3512" y="15706"/>
                </a:lnTo>
                <a:lnTo>
                  <a:pt x="12189" y="15706"/>
                </a:lnTo>
                <a:lnTo>
                  <a:pt x="15706" y="12189"/>
                </a:lnTo>
                <a:lnTo>
                  <a:pt x="15706" y="3512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"/>
          <p:cNvSpPr/>
          <p:nvPr/>
        </p:nvSpPr>
        <p:spPr>
          <a:xfrm>
            <a:off x="7842592" y="748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4" y="0"/>
                </a:lnTo>
                <a:lnTo>
                  <a:pt x="0" y="3516"/>
                </a:lnTo>
                <a:lnTo>
                  <a:pt x="0" y="12189"/>
                </a:lnTo>
                <a:lnTo>
                  <a:pt x="3514" y="15706"/>
                </a:lnTo>
                <a:lnTo>
                  <a:pt x="12189" y="15706"/>
                </a:lnTo>
                <a:lnTo>
                  <a:pt x="15706" y="12189"/>
                </a:lnTo>
                <a:lnTo>
                  <a:pt x="15706" y="3516"/>
                </a:lnTo>
                <a:lnTo>
                  <a:pt x="12189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"/>
          <p:cNvSpPr/>
          <p:nvPr/>
        </p:nvSpPr>
        <p:spPr>
          <a:xfrm>
            <a:off x="7965326" y="2614971"/>
            <a:ext cx="15875" cy="15875"/>
          </a:xfrm>
          <a:custGeom>
            <a:rect b="b" l="l" r="r" t="t"/>
            <a:pathLst>
              <a:path extrusionOk="0" h="15875" w="15875">
                <a:moveTo>
                  <a:pt x="12190" y="0"/>
                </a:moveTo>
                <a:lnTo>
                  <a:pt x="7852" y="0"/>
                </a:lnTo>
                <a:lnTo>
                  <a:pt x="3514" y="0"/>
                </a:lnTo>
                <a:lnTo>
                  <a:pt x="0" y="3516"/>
                </a:lnTo>
                <a:lnTo>
                  <a:pt x="0" y="12189"/>
                </a:lnTo>
                <a:lnTo>
                  <a:pt x="3514" y="15706"/>
                </a:lnTo>
                <a:lnTo>
                  <a:pt x="12190" y="15706"/>
                </a:lnTo>
                <a:lnTo>
                  <a:pt x="15707" y="12189"/>
                </a:lnTo>
                <a:lnTo>
                  <a:pt x="15707" y="3516"/>
                </a:lnTo>
                <a:lnTo>
                  <a:pt x="12190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"/>
          <p:cNvSpPr/>
          <p:nvPr/>
        </p:nvSpPr>
        <p:spPr>
          <a:xfrm>
            <a:off x="7862338" y="1067543"/>
            <a:ext cx="22860" cy="22860"/>
          </a:xfrm>
          <a:custGeom>
            <a:rect b="b" l="l" r="r" t="t"/>
            <a:pathLst>
              <a:path extrusionOk="0" h="22859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"/>
          <p:cNvSpPr/>
          <p:nvPr/>
        </p:nvSpPr>
        <p:spPr>
          <a:xfrm>
            <a:off x="7985073" y="3681766"/>
            <a:ext cx="22860" cy="22860"/>
          </a:xfrm>
          <a:custGeom>
            <a:rect b="b" l="l" r="r" t="t"/>
            <a:pathLst>
              <a:path extrusionOk="0" h="22860" w="22859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5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1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482121" y="176068"/>
            <a:ext cx="88574" cy="8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8585848" y="2816506"/>
            <a:ext cx="88573" cy="8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265908" y="2000159"/>
            <a:ext cx="88574" cy="8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8535718" y="911234"/>
            <a:ext cx="88578" cy="8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658453" y="3525458"/>
            <a:ext cx="88577" cy="8857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"/>
          <p:cNvSpPr/>
          <p:nvPr/>
        </p:nvSpPr>
        <p:spPr>
          <a:xfrm>
            <a:off x="8283977" y="1068487"/>
            <a:ext cx="38100" cy="38100"/>
          </a:xfrm>
          <a:custGeom>
            <a:rect b="b" l="l" r="r" t="t"/>
            <a:pathLst>
              <a:path extrusionOk="0" h="38100" w="38100">
                <a:moveTo>
                  <a:pt x="24117" y="0"/>
                </a:moveTo>
                <a:lnTo>
                  <a:pt x="13684" y="0"/>
                </a:lnTo>
                <a:lnTo>
                  <a:pt x="8961" y="2115"/>
                </a:lnTo>
                <a:lnTo>
                  <a:pt x="2117" y="8956"/>
                </a:lnTo>
                <a:lnTo>
                  <a:pt x="1" y="13682"/>
                </a:lnTo>
                <a:lnTo>
                  <a:pt x="0" y="24119"/>
                </a:lnTo>
                <a:lnTo>
                  <a:pt x="2117" y="28846"/>
                </a:lnTo>
                <a:lnTo>
                  <a:pt x="8961" y="35685"/>
                </a:lnTo>
                <a:lnTo>
                  <a:pt x="13684" y="37802"/>
                </a:lnTo>
                <a:lnTo>
                  <a:pt x="24117" y="37802"/>
                </a:lnTo>
                <a:lnTo>
                  <a:pt x="28846" y="35685"/>
                </a:lnTo>
                <a:lnTo>
                  <a:pt x="35686" y="28846"/>
                </a:lnTo>
                <a:lnTo>
                  <a:pt x="37596" y="24583"/>
                </a:lnTo>
                <a:lnTo>
                  <a:pt x="17330" y="24583"/>
                </a:lnTo>
                <a:lnTo>
                  <a:pt x="15909" y="23947"/>
                </a:lnTo>
                <a:lnTo>
                  <a:pt x="13856" y="21894"/>
                </a:lnTo>
                <a:lnTo>
                  <a:pt x="13219" y="20472"/>
                </a:lnTo>
                <a:lnTo>
                  <a:pt x="13219" y="17330"/>
                </a:lnTo>
                <a:lnTo>
                  <a:pt x="13856" y="15908"/>
                </a:lnTo>
                <a:lnTo>
                  <a:pt x="15909" y="13855"/>
                </a:lnTo>
                <a:lnTo>
                  <a:pt x="17330" y="13218"/>
                </a:lnTo>
                <a:lnTo>
                  <a:pt x="37595" y="13218"/>
                </a:lnTo>
                <a:lnTo>
                  <a:pt x="35686" y="8956"/>
                </a:lnTo>
                <a:lnTo>
                  <a:pt x="28846" y="2115"/>
                </a:lnTo>
                <a:lnTo>
                  <a:pt x="24117" y="0"/>
                </a:lnTo>
                <a:close/>
              </a:path>
              <a:path extrusionOk="0" h="38100" w="38100">
                <a:moveTo>
                  <a:pt x="37595" y="13218"/>
                </a:moveTo>
                <a:lnTo>
                  <a:pt x="20473" y="13218"/>
                </a:lnTo>
                <a:lnTo>
                  <a:pt x="21896" y="13855"/>
                </a:lnTo>
                <a:lnTo>
                  <a:pt x="23947" y="15908"/>
                </a:lnTo>
                <a:lnTo>
                  <a:pt x="24584" y="17330"/>
                </a:lnTo>
                <a:lnTo>
                  <a:pt x="24584" y="20472"/>
                </a:lnTo>
                <a:lnTo>
                  <a:pt x="23947" y="21894"/>
                </a:lnTo>
                <a:lnTo>
                  <a:pt x="21896" y="23947"/>
                </a:lnTo>
                <a:lnTo>
                  <a:pt x="20473" y="24583"/>
                </a:lnTo>
                <a:lnTo>
                  <a:pt x="37596" y="24583"/>
                </a:lnTo>
                <a:lnTo>
                  <a:pt x="37804" y="24119"/>
                </a:lnTo>
                <a:lnTo>
                  <a:pt x="37804" y="13682"/>
                </a:lnTo>
                <a:lnTo>
                  <a:pt x="37595" y="13218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"/>
          <p:cNvSpPr/>
          <p:nvPr/>
        </p:nvSpPr>
        <p:spPr>
          <a:xfrm>
            <a:off x="8406713" y="3682710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2" y="0"/>
                </a:lnTo>
                <a:lnTo>
                  <a:pt x="8959" y="2117"/>
                </a:lnTo>
                <a:lnTo>
                  <a:pt x="2117" y="8956"/>
                </a:lnTo>
                <a:lnTo>
                  <a:pt x="1" y="13682"/>
                </a:lnTo>
                <a:lnTo>
                  <a:pt x="0" y="24119"/>
                </a:lnTo>
                <a:lnTo>
                  <a:pt x="2117" y="28846"/>
                </a:lnTo>
                <a:lnTo>
                  <a:pt x="8959" y="35687"/>
                </a:lnTo>
                <a:lnTo>
                  <a:pt x="13682" y="37802"/>
                </a:lnTo>
                <a:lnTo>
                  <a:pt x="24116" y="37802"/>
                </a:lnTo>
                <a:lnTo>
                  <a:pt x="28846" y="35687"/>
                </a:lnTo>
                <a:lnTo>
                  <a:pt x="35686" y="28846"/>
                </a:lnTo>
                <a:lnTo>
                  <a:pt x="37595" y="24584"/>
                </a:lnTo>
                <a:lnTo>
                  <a:pt x="17330" y="24584"/>
                </a:lnTo>
                <a:lnTo>
                  <a:pt x="15908" y="23947"/>
                </a:lnTo>
                <a:lnTo>
                  <a:pt x="13855" y="21894"/>
                </a:lnTo>
                <a:lnTo>
                  <a:pt x="13219" y="20472"/>
                </a:lnTo>
                <a:lnTo>
                  <a:pt x="13219" y="17330"/>
                </a:lnTo>
                <a:lnTo>
                  <a:pt x="13855" y="15908"/>
                </a:lnTo>
                <a:lnTo>
                  <a:pt x="15908" y="13855"/>
                </a:lnTo>
                <a:lnTo>
                  <a:pt x="17330" y="13219"/>
                </a:lnTo>
                <a:lnTo>
                  <a:pt x="37596" y="13219"/>
                </a:lnTo>
                <a:lnTo>
                  <a:pt x="35686" y="8956"/>
                </a:lnTo>
                <a:lnTo>
                  <a:pt x="28846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6" y="13219"/>
                </a:moveTo>
                <a:lnTo>
                  <a:pt x="20473" y="13219"/>
                </a:lnTo>
                <a:lnTo>
                  <a:pt x="21894" y="13855"/>
                </a:lnTo>
                <a:lnTo>
                  <a:pt x="23947" y="15908"/>
                </a:lnTo>
                <a:lnTo>
                  <a:pt x="24584" y="17330"/>
                </a:lnTo>
                <a:lnTo>
                  <a:pt x="24584" y="20472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3" y="24584"/>
                </a:lnTo>
                <a:lnTo>
                  <a:pt x="37595" y="24584"/>
                </a:lnTo>
                <a:lnTo>
                  <a:pt x="37804" y="24119"/>
                </a:lnTo>
                <a:lnTo>
                  <a:pt x="37804" y="13682"/>
                </a:lnTo>
                <a:lnTo>
                  <a:pt x="37596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"/>
          <p:cNvSpPr/>
          <p:nvPr/>
        </p:nvSpPr>
        <p:spPr>
          <a:xfrm>
            <a:off x="7417720" y="1851796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4" y="0"/>
                </a:lnTo>
                <a:lnTo>
                  <a:pt x="8959" y="2117"/>
                </a:lnTo>
                <a:lnTo>
                  <a:pt x="2120" y="8956"/>
                </a:lnTo>
                <a:lnTo>
                  <a:pt x="1" y="13682"/>
                </a:lnTo>
                <a:lnTo>
                  <a:pt x="0" y="24119"/>
                </a:lnTo>
                <a:lnTo>
                  <a:pt x="2120" y="28842"/>
                </a:lnTo>
                <a:lnTo>
                  <a:pt x="8959" y="35687"/>
                </a:lnTo>
                <a:lnTo>
                  <a:pt x="13684" y="37802"/>
                </a:lnTo>
                <a:lnTo>
                  <a:pt x="24116" y="37802"/>
                </a:lnTo>
                <a:lnTo>
                  <a:pt x="28846" y="35687"/>
                </a:lnTo>
                <a:lnTo>
                  <a:pt x="35687" y="28842"/>
                </a:lnTo>
                <a:lnTo>
                  <a:pt x="37595" y="24584"/>
                </a:lnTo>
                <a:lnTo>
                  <a:pt x="17330" y="24584"/>
                </a:lnTo>
                <a:lnTo>
                  <a:pt x="15908" y="23947"/>
                </a:lnTo>
                <a:lnTo>
                  <a:pt x="13859" y="21894"/>
                </a:lnTo>
                <a:lnTo>
                  <a:pt x="13223" y="20472"/>
                </a:lnTo>
                <a:lnTo>
                  <a:pt x="13223" y="17330"/>
                </a:lnTo>
                <a:lnTo>
                  <a:pt x="13859" y="15908"/>
                </a:lnTo>
                <a:lnTo>
                  <a:pt x="15908" y="13855"/>
                </a:lnTo>
                <a:lnTo>
                  <a:pt x="17330" y="13219"/>
                </a:lnTo>
                <a:lnTo>
                  <a:pt x="37596" y="13219"/>
                </a:lnTo>
                <a:lnTo>
                  <a:pt x="35687" y="8956"/>
                </a:lnTo>
                <a:lnTo>
                  <a:pt x="28846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6" y="13219"/>
                </a:moveTo>
                <a:lnTo>
                  <a:pt x="20473" y="13219"/>
                </a:lnTo>
                <a:lnTo>
                  <a:pt x="21894" y="13855"/>
                </a:lnTo>
                <a:lnTo>
                  <a:pt x="23947" y="15908"/>
                </a:lnTo>
                <a:lnTo>
                  <a:pt x="24584" y="17330"/>
                </a:lnTo>
                <a:lnTo>
                  <a:pt x="24584" y="20472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3" y="24584"/>
                </a:lnTo>
                <a:lnTo>
                  <a:pt x="37595" y="24584"/>
                </a:lnTo>
                <a:lnTo>
                  <a:pt x="37804" y="24119"/>
                </a:lnTo>
                <a:lnTo>
                  <a:pt x="37804" y="13682"/>
                </a:lnTo>
                <a:lnTo>
                  <a:pt x="37596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"/>
          <p:cNvSpPr/>
          <p:nvPr/>
        </p:nvSpPr>
        <p:spPr>
          <a:xfrm>
            <a:off x="7540456" y="4466019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2" y="0"/>
                </a:lnTo>
                <a:lnTo>
                  <a:pt x="8959" y="2117"/>
                </a:lnTo>
                <a:lnTo>
                  <a:pt x="2119" y="8957"/>
                </a:lnTo>
                <a:lnTo>
                  <a:pt x="1" y="13682"/>
                </a:lnTo>
                <a:lnTo>
                  <a:pt x="0" y="24119"/>
                </a:lnTo>
                <a:lnTo>
                  <a:pt x="2119" y="28842"/>
                </a:lnTo>
                <a:lnTo>
                  <a:pt x="8959" y="35687"/>
                </a:lnTo>
                <a:lnTo>
                  <a:pt x="13682" y="37804"/>
                </a:lnTo>
                <a:lnTo>
                  <a:pt x="24116" y="37804"/>
                </a:lnTo>
                <a:lnTo>
                  <a:pt x="28846" y="35687"/>
                </a:lnTo>
                <a:lnTo>
                  <a:pt x="35685" y="28842"/>
                </a:lnTo>
                <a:lnTo>
                  <a:pt x="37594" y="24584"/>
                </a:lnTo>
                <a:lnTo>
                  <a:pt x="17330" y="24584"/>
                </a:lnTo>
                <a:lnTo>
                  <a:pt x="15908" y="23947"/>
                </a:lnTo>
                <a:lnTo>
                  <a:pt x="13859" y="21894"/>
                </a:lnTo>
                <a:lnTo>
                  <a:pt x="13221" y="20473"/>
                </a:lnTo>
                <a:lnTo>
                  <a:pt x="13221" y="17330"/>
                </a:lnTo>
                <a:lnTo>
                  <a:pt x="13859" y="15908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5" y="13219"/>
                </a:lnTo>
                <a:lnTo>
                  <a:pt x="35685" y="8957"/>
                </a:lnTo>
                <a:lnTo>
                  <a:pt x="28846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5" y="13219"/>
                </a:moveTo>
                <a:lnTo>
                  <a:pt x="20472" y="13219"/>
                </a:lnTo>
                <a:lnTo>
                  <a:pt x="21894" y="13856"/>
                </a:lnTo>
                <a:lnTo>
                  <a:pt x="23947" y="15908"/>
                </a:lnTo>
                <a:lnTo>
                  <a:pt x="24583" y="17330"/>
                </a:lnTo>
                <a:lnTo>
                  <a:pt x="24583" y="20473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2" y="24584"/>
                </a:lnTo>
                <a:lnTo>
                  <a:pt x="37594" y="24584"/>
                </a:lnTo>
                <a:lnTo>
                  <a:pt x="37802" y="24119"/>
                </a:lnTo>
                <a:lnTo>
                  <a:pt x="37802" y="13682"/>
                </a:lnTo>
                <a:lnTo>
                  <a:pt x="37595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"/>
          <p:cNvSpPr/>
          <p:nvPr/>
        </p:nvSpPr>
        <p:spPr>
          <a:xfrm>
            <a:off x="9046245" y="663828"/>
            <a:ext cx="34925" cy="34925"/>
          </a:xfrm>
          <a:custGeom>
            <a:rect b="b" l="l" r="r" t="t"/>
            <a:pathLst>
              <a:path extrusionOk="0" h="34925" w="34925">
                <a:moveTo>
                  <a:pt x="22165" y="0"/>
                </a:moveTo>
                <a:lnTo>
                  <a:pt x="12574" y="0"/>
                </a:lnTo>
                <a:lnTo>
                  <a:pt x="8233" y="1944"/>
                </a:lnTo>
                <a:lnTo>
                  <a:pt x="1948" y="8233"/>
                </a:lnTo>
                <a:lnTo>
                  <a:pt x="1" y="12575"/>
                </a:lnTo>
                <a:lnTo>
                  <a:pt x="0" y="22165"/>
                </a:lnTo>
                <a:lnTo>
                  <a:pt x="1948" y="26511"/>
                </a:lnTo>
                <a:lnTo>
                  <a:pt x="8233" y="32796"/>
                </a:lnTo>
                <a:lnTo>
                  <a:pt x="12574" y="34740"/>
                </a:lnTo>
                <a:lnTo>
                  <a:pt x="22165" y="34740"/>
                </a:lnTo>
                <a:lnTo>
                  <a:pt x="26509" y="32796"/>
                </a:lnTo>
                <a:lnTo>
                  <a:pt x="32796" y="26511"/>
                </a:lnTo>
                <a:lnTo>
                  <a:pt x="34551" y="22593"/>
                </a:lnTo>
                <a:lnTo>
                  <a:pt x="15927" y="22593"/>
                </a:lnTo>
                <a:lnTo>
                  <a:pt x="14620" y="22006"/>
                </a:lnTo>
                <a:lnTo>
                  <a:pt x="12736" y="20120"/>
                </a:lnTo>
                <a:lnTo>
                  <a:pt x="12150" y="18813"/>
                </a:lnTo>
                <a:lnTo>
                  <a:pt x="12150" y="15927"/>
                </a:lnTo>
                <a:lnTo>
                  <a:pt x="12736" y="14620"/>
                </a:lnTo>
                <a:lnTo>
                  <a:pt x="14620" y="12733"/>
                </a:lnTo>
                <a:lnTo>
                  <a:pt x="15927" y="12150"/>
                </a:lnTo>
                <a:lnTo>
                  <a:pt x="34552" y="12150"/>
                </a:lnTo>
                <a:lnTo>
                  <a:pt x="32796" y="8233"/>
                </a:lnTo>
                <a:lnTo>
                  <a:pt x="26509" y="1944"/>
                </a:lnTo>
                <a:lnTo>
                  <a:pt x="22165" y="0"/>
                </a:lnTo>
                <a:close/>
              </a:path>
              <a:path extrusionOk="0" h="34925" w="34925">
                <a:moveTo>
                  <a:pt x="34552" y="12150"/>
                </a:moveTo>
                <a:lnTo>
                  <a:pt x="18813" y="12150"/>
                </a:lnTo>
                <a:lnTo>
                  <a:pt x="20124" y="12733"/>
                </a:lnTo>
                <a:lnTo>
                  <a:pt x="22006" y="14620"/>
                </a:lnTo>
                <a:lnTo>
                  <a:pt x="22593" y="15927"/>
                </a:lnTo>
                <a:lnTo>
                  <a:pt x="22593" y="18813"/>
                </a:lnTo>
                <a:lnTo>
                  <a:pt x="22006" y="20120"/>
                </a:lnTo>
                <a:lnTo>
                  <a:pt x="20124" y="22006"/>
                </a:lnTo>
                <a:lnTo>
                  <a:pt x="18813" y="22593"/>
                </a:lnTo>
                <a:lnTo>
                  <a:pt x="34551" y="22593"/>
                </a:lnTo>
                <a:lnTo>
                  <a:pt x="34743" y="22165"/>
                </a:lnTo>
                <a:lnTo>
                  <a:pt x="34743" y="12575"/>
                </a:lnTo>
                <a:lnTo>
                  <a:pt x="34552" y="1215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"/>
          <p:cNvSpPr/>
          <p:nvPr/>
        </p:nvSpPr>
        <p:spPr>
          <a:xfrm>
            <a:off x="9032083" y="3176452"/>
            <a:ext cx="34925" cy="34925"/>
          </a:xfrm>
          <a:custGeom>
            <a:rect b="b" l="l" r="r" t="t"/>
            <a:pathLst>
              <a:path extrusionOk="0" h="34925" w="34925">
                <a:moveTo>
                  <a:pt x="22164" y="0"/>
                </a:moveTo>
                <a:lnTo>
                  <a:pt x="12574" y="0"/>
                </a:lnTo>
                <a:lnTo>
                  <a:pt x="8232" y="1944"/>
                </a:lnTo>
                <a:lnTo>
                  <a:pt x="1946" y="8233"/>
                </a:lnTo>
                <a:lnTo>
                  <a:pt x="1" y="12574"/>
                </a:lnTo>
                <a:lnTo>
                  <a:pt x="0" y="22165"/>
                </a:lnTo>
                <a:lnTo>
                  <a:pt x="1946" y="26507"/>
                </a:lnTo>
                <a:lnTo>
                  <a:pt x="8232" y="32796"/>
                </a:lnTo>
                <a:lnTo>
                  <a:pt x="12574" y="34739"/>
                </a:lnTo>
                <a:lnTo>
                  <a:pt x="22164" y="34739"/>
                </a:lnTo>
                <a:lnTo>
                  <a:pt x="26509" y="32796"/>
                </a:lnTo>
                <a:lnTo>
                  <a:pt x="32795" y="26507"/>
                </a:lnTo>
                <a:lnTo>
                  <a:pt x="34551" y="22593"/>
                </a:lnTo>
                <a:lnTo>
                  <a:pt x="15925" y="22593"/>
                </a:lnTo>
                <a:lnTo>
                  <a:pt x="14618" y="22006"/>
                </a:lnTo>
                <a:lnTo>
                  <a:pt x="12736" y="20120"/>
                </a:lnTo>
                <a:lnTo>
                  <a:pt x="12148" y="18813"/>
                </a:lnTo>
                <a:lnTo>
                  <a:pt x="12148" y="15927"/>
                </a:lnTo>
                <a:lnTo>
                  <a:pt x="12736" y="14620"/>
                </a:lnTo>
                <a:lnTo>
                  <a:pt x="14618" y="12733"/>
                </a:lnTo>
                <a:lnTo>
                  <a:pt x="15925" y="12150"/>
                </a:lnTo>
                <a:lnTo>
                  <a:pt x="34553" y="12150"/>
                </a:lnTo>
                <a:lnTo>
                  <a:pt x="32795" y="8233"/>
                </a:lnTo>
                <a:lnTo>
                  <a:pt x="26509" y="1944"/>
                </a:lnTo>
                <a:lnTo>
                  <a:pt x="22164" y="0"/>
                </a:lnTo>
                <a:close/>
              </a:path>
              <a:path extrusionOk="0" h="34925" w="34925">
                <a:moveTo>
                  <a:pt x="34553" y="12150"/>
                </a:moveTo>
                <a:lnTo>
                  <a:pt x="18812" y="12150"/>
                </a:lnTo>
                <a:lnTo>
                  <a:pt x="20123" y="12733"/>
                </a:lnTo>
                <a:lnTo>
                  <a:pt x="22006" y="14620"/>
                </a:lnTo>
                <a:lnTo>
                  <a:pt x="22593" y="15927"/>
                </a:lnTo>
                <a:lnTo>
                  <a:pt x="22593" y="18813"/>
                </a:lnTo>
                <a:lnTo>
                  <a:pt x="22006" y="20120"/>
                </a:lnTo>
                <a:lnTo>
                  <a:pt x="20123" y="22006"/>
                </a:lnTo>
                <a:lnTo>
                  <a:pt x="18812" y="22593"/>
                </a:lnTo>
                <a:lnTo>
                  <a:pt x="34551" y="22593"/>
                </a:lnTo>
                <a:lnTo>
                  <a:pt x="34743" y="22165"/>
                </a:lnTo>
                <a:lnTo>
                  <a:pt x="34743" y="12574"/>
                </a:lnTo>
                <a:lnTo>
                  <a:pt x="34553" y="12150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"/>
          <p:cNvSpPr/>
          <p:nvPr/>
        </p:nvSpPr>
        <p:spPr>
          <a:xfrm>
            <a:off x="7866820" y="1683423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7"/>
                </a:lnTo>
                <a:lnTo>
                  <a:pt x="1" y="13680"/>
                </a:lnTo>
                <a:lnTo>
                  <a:pt x="0" y="24117"/>
                </a:lnTo>
                <a:lnTo>
                  <a:pt x="2117" y="28844"/>
                </a:lnTo>
                <a:lnTo>
                  <a:pt x="8957" y="35683"/>
                </a:lnTo>
                <a:lnTo>
                  <a:pt x="13684" y="37800"/>
                </a:lnTo>
                <a:lnTo>
                  <a:pt x="24116" y="37800"/>
                </a:lnTo>
                <a:lnTo>
                  <a:pt x="28842" y="35683"/>
                </a:lnTo>
                <a:lnTo>
                  <a:pt x="35686" y="28844"/>
                </a:lnTo>
                <a:lnTo>
                  <a:pt x="37596" y="24580"/>
                </a:lnTo>
                <a:lnTo>
                  <a:pt x="17330" y="24580"/>
                </a:lnTo>
                <a:lnTo>
                  <a:pt x="15908" y="23944"/>
                </a:lnTo>
                <a:lnTo>
                  <a:pt x="13856" y="21892"/>
                </a:lnTo>
                <a:lnTo>
                  <a:pt x="13219" y="20469"/>
                </a:lnTo>
                <a:lnTo>
                  <a:pt x="13219" y="17330"/>
                </a:lnTo>
                <a:lnTo>
                  <a:pt x="13856" y="15905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7" y="13219"/>
                </a:lnTo>
                <a:lnTo>
                  <a:pt x="35686" y="8957"/>
                </a:lnTo>
                <a:lnTo>
                  <a:pt x="28842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7" y="13219"/>
                </a:moveTo>
                <a:lnTo>
                  <a:pt x="20469" y="13219"/>
                </a:lnTo>
                <a:lnTo>
                  <a:pt x="21894" y="13856"/>
                </a:lnTo>
                <a:lnTo>
                  <a:pt x="23947" y="15905"/>
                </a:lnTo>
                <a:lnTo>
                  <a:pt x="24584" y="17330"/>
                </a:lnTo>
                <a:lnTo>
                  <a:pt x="24584" y="20469"/>
                </a:lnTo>
                <a:lnTo>
                  <a:pt x="23947" y="21892"/>
                </a:lnTo>
                <a:lnTo>
                  <a:pt x="21894" y="23944"/>
                </a:lnTo>
                <a:lnTo>
                  <a:pt x="20469" y="24580"/>
                </a:lnTo>
                <a:lnTo>
                  <a:pt x="37596" y="24580"/>
                </a:lnTo>
                <a:lnTo>
                  <a:pt x="37804" y="24117"/>
                </a:lnTo>
                <a:lnTo>
                  <a:pt x="37804" y="13680"/>
                </a:lnTo>
                <a:lnTo>
                  <a:pt x="37597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"/>
          <p:cNvSpPr/>
          <p:nvPr/>
        </p:nvSpPr>
        <p:spPr>
          <a:xfrm>
            <a:off x="8124202" y="3799252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6"/>
                </a:lnTo>
                <a:lnTo>
                  <a:pt x="1" y="13679"/>
                </a:lnTo>
                <a:lnTo>
                  <a:pt x="0" y="24116"/>
                </a:lnTo>
                <a:lnTo>
                  <a:pt x="2117" y="28842"/>
                </a:lnTo>
                <a:lnTo>
                  <a:pt x="8957" y="35683"/>
                </a:lnTo>
                <a:lnTo>
                  <a:pt x="13684" y="37800"/>
                </a:lnTo>
                <a:lnTo>
                  <a:pt x="24116" y="37800"/>
                </a:lnTo>
                <a:lnTo>
                  <a:pt x="28842" y="35683"/>
                </a:lnTo>
                <a:lnTo>
                  <a:pt x="35686" y="28842"/>
                </a:lnTo>
                <a:lnTo>
                  <a:pt x="37595" y="24580"/>
                </a:lnTo>
                <a:lnTo>
                  <a:pt x="17330" y="24580"/>
                </a:lnTo>
                <a:lnTo>
                  <a:pt x="15908" y="23943"/>
                </a:lnTo>
                <a:lnTo>
                  <a:pt x="13856" y="21890"/>
                </a:lnTo>
                <a:lnTo>
                  <a:pt x="13219" y="20469"/>
                </a:lnTo>
                <a:lnTo>
                  <a:pt x="13219" y="17330"/>
                </a:lnTo>
                <a:lnTo>
                  <a:pt x="13856" y="15904"/>
                </a:lnTo>
                <a:lnTo>
                  <a:pt x="15908" y="13855"/>
                </a:lnTo>
                <a:lnTo>
                  <a:pt x="17330" y="13219"/>
                </a:lnTo>
                <a:lnTo>
                  <a:pt x="37598" y="13219"/>
                </a:lnTo>
                <a:lnTo>
                  <a:pt x="35686" y="8956"/>
                </a:lnTo>
                <a:lnTo>
                  <a:pt x="28842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8" y="13219"/>
                </a:moveTo>
                <a:lnTo>
                  <a:pt x="20469" y="13219"/>
                </a:lnTo>
                <a:lnTo>
                  <a:pt x="21894" y="13855"/>
                </a:lnTo>
                <a:lnTo>
                  <a:pt x="23947" y="15904"/>
                </a:lnTo>
                <a:lnTo>
                  <a:pt x="24584" y="17330"/>
                </a:lnTo>
                <a:lnTo>
                  <a:pt x="24584" y="20469"/>
                </a:lnTo>
                <a:lnTo>
                  <a:pt x="23947" y="21890"/>
                </a:lnTo>
                <a:lnTo>
                  <a:pt x="21894" y="23943"/>
                </a:lnTo>
                <a:lnTo>
                  <a:pt x="20469" y="24580"/>
                </a:lnTo>
                <a:lnTo>
                  <a:pt x="37595" y="24580"/>
                </a:lnTo>
                <a:lnTo>
                  <a:pt x="37804" y="24116"/>
                </a:lnTo>
                <a:lnTo>
                  <a:pt x="37804" y="13679"/>
                </a:lnTo>
                <a:lnTo>
                  <a:pt x="37598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"/>
          <p:cNvSpPr/>
          <p:nvPr/>
        </p:nvSpPr>
        <p:spPr>
          <a:xfrm>
            <a:off x="8482137" y="506304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2" y="0"/>
                </a:lnTo>
                <a:lnTo>
                  <a:pt x="8956" y="2115"/>
                </a:lnTo>
                <a:lnTo>
                  <a:pt x="2115" y="8956"/>
                </a:lnTo>
                <a:lnTo>
                  <a:pt x="1" y="13682"/>
                </a:lnTo>
                <a:lnTo>
                  <a:pt x="0" y="24119"/>
                </a:lnTo>
                <a:lnTo>
                  <a:pt x="2115" y="28846"/>
                </a:lnTo>
                <a:lnTo>
                  <a:pt x="8956" y="35686"/>
                </a:lnTo>
                <a:lnTo>
                  <a:pt x="13682" y="37802"/>
                </a:lnTo>
                <a:lnTo>
                  <a:pt x="24116" y="37802"/>
                </a:lnTo>
                <a:lnTo>
                  <a:pt x="28842" y="35686"/>
                </a:lnTo>
                <a:lnTo>
                  <a:pt x="35685" y="28846"/>
                </a:lnTo>
                <a:lnTo>
                  <a:pt x="37595" y="24583"/>
                </a:lnTo>
                <a:lnTo>
                  <a:pt x="17330" y="24583"/>
                </a:lnTo>
                <a:lnTo>
                  <a:pt x="15908" y="23947"/>
                </a:lnTo>
                <a:lnTo>
                  <a:pt x="13855" y="21894"/>
                </a:lnTo>
                <a:lnTo>
                  <a:pt x="13218" y="20472"/>
                </a:lnTo>
                <a:lnTo>
                  <a:pt x="13218" y="17330"/>
                </a:lnTo>
                <a:lnTo>
                  <a:pt x="13855" y="15908"/>
                </a:lnTo>
                <a:lnTo>
                  <a:pt x="15908" y="13855"/>
                </a:lnTo>
                <a:lnTo>
                  <a:pt x="17330" y="13218"/>
                </a:lnTo>
                <a:lnTo>
                  <a:pt x="37594" y="13218"/>
                </a:lnTo>
                <a:lnTo>
                  <a:pt x="35685" y="8956"/>
                </a:lnTo>
                <a:lnTo>
                  <a:pt x="28842" y="2115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4" y="13218"/>
                </a:moveTo>
                <a:lnTo>
                  <a:pt x="20468" y="13218"/>
                </a:lnTo>
                <a:lnTo>
                  <a:pt x="21894" y="13855"/>
                </a:lnTo>
                <a:lnTo>
                  <a:pt x="23947" y="15908"/>
                </a:lnTo>
                <a:lnTo>
                  <a:pt x="24580" y="17330"/>
                </a:lnTo>
                <a:lnTo>
                  <a:pt x="24580" y="20472"/>
                </a:lnTo>
                <a:lnTo>
                  <a:pt x="23947" y="21894"/>
                </a:lnTo>
                <a:lnTo>
                  <a:pt x="21894" y="23947"/>
                </a:lnTo>
                <a:lnTo>
                  <a:pt x="20468" y="24583"/>
                </a:lnTo>
                <a:lnTo>
                  <a:pt x="37595" y="24583"/>
                </a:lnTo>
                <a:lnTo>
                  <a:pt x="37802" y="24119"/>
                </a:lnTo>
                <a:lnTo>
                  <a:pt x="37802" y="13682"/>
                </a:lnTo>
                <a:lnTo>
                  <a:pt x="37594" y="13218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"/>
          <p:cNvSpPr/>
          <p:nvPr/>
        </p:nvSpPr>
        <p:spPr>
          <a:xfrm>
            <a:off x="8604870" y="3120526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6"/>
                </a:lnTo>
                <a:lnTo>
                  <a:pt x="1" y="13682"/>
                </a:lnTo>
                <a:lnTo>
                  <a:pt x="0" y="24119"/>
                </a:lnTo>
                <a:lnTo>
                  <a:pt x="2117" y="28842"/>
                </a:lnTo>
                <a:lnTo>
                  <a:pt x="8957" y="35687"/>
                </a:lnTo>
                <a:lnTo>
                  <a:pt x="13684" y="37802"/>
                </a:lnTo>
                <a:lnTo>
                  <a:pt x="24116" y="37802"/>
                </a:lnTo>
                <a:lnTo>
                  <a:pt x="28842" y="35687"/>
                </a:lnTo>
                <a:lnTo>
                  <a:pt x="35686" y="28842"/>
                </a:lnTo>
                <a:lnTo>
                  <a:pt x="37595" y="24584"/>
                </a:lnTo>
                <a:lnTo>
                  <a:pt x="17330" y="24584"/>
                </a:lnTo>
                <a:lnTo>
                  <a:pt x="15908" y="23947"/>
                </a:lnTo>
                <a:lnTo>
                  <a:pt x="13856" y="21894"/>
                </a:lnTo>
                <a:lnTo>
                  <a:pt x="13219" y="20472"/>
                </a:lnTo>
                <a:lnTo>
                  <a:pt x="13219" y="17330"/>
                </a:lnTo>
                <a:lnTo>
                  <a:pt x="13856" y="15908"/>
                </a:lnTo>
                <a:lnTo>
                  <a:pt x="15908" y="13855"/>
                </a:lnTo>
                <a:lnTo>
                  <a:pt x="17330" y="13219"/>
                </a:lnTo>
                <a:lnTo>
                  <a:pt x="37596" y="13219"/>
                </a:lnTo>
                <a:lnTo>
                  <a:pt x="35686" y="8956"/>
                </a:lnTo>
                <a:lnTo>
                  <a:pt x="28842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6" y="13219"/>
                </a:moveTo>
                <a:lnTo>
                  <a:pt x="20469" y="13219"/>
                </a:lnTo>
                <a:lnTo>
                  <a:pt x="21894" y="13855"/>
                </a:lnTo>
                <a:lnTo>
                  <a:pt x="23947" y="15908"/>
                </a:lnTo>
                <a:lnTo>
                  <a:pt x="24580" y="17330"/>
                </a:lnTo>
                <a:lnTo>
                  <a:pt x="24580" y="20472"/>
                </a:lnTo>
                <a:lnTo>
                  <a:pt x="23947" y="21894"/>
                </a:lnTo>
                <a:lnTo>
                  <a:pt x="21894" y="23947"/>
                </a:lnTo>
                <a:lnTo>
                  <a:pt x="20469" y="24584"/>
                </a:lnTo>
                <a:lnTo>
                  <a:pt x="37595" y="24584"/>
                </a:lnTo>
                <a:lnTo>
                  <a:pt x="37804" y="24119"/>
                </a:lnTo>
                <a:lnTo>
                  <a:pt x="37804" y="13682"/>
                </a:lnTo>
                <a:lnTo>
                  <a:pt x="37596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"/>
          <p:cNvSpPr/>
          <p:nvPr/>
        </p:nvSpPr>
        <p:spPr>
          <a:xfrm>
            <a:off x="7236532" y="537245"/>
            <a:ext cx="38100" cy="38100"/>
          </a:xfrm>
          <a:custGeom>
            <a:rect b="b" l="l" r="r" t="t"/>
            <a:pathLst>
              <a:path extrusionOk="0" h="38100" w="38100">
                <a:moveTo>
                  <a:pt x="24117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7"/>
                </a:lnTo>
                <a:lnTo>
                  <a:pt x="1" y="13684"/>
                </a:lnTo>
                <a:lnTo>
                  <a:pt x="0" y="24121"/>
                </a:lnTo>
                <a:lnTo>
                  <a:pt x="2117" y="28844"/>
                </a:lnTo>
                <a:lnTo>
                  <a:pt x="8957" y="35687"/>
                </a:lnTo>
                <a:lnTo>
                  <a:pt x="13684" y="37804"/>
                </a:lnTo>
                <a:lnTo>
                  <a:pt x="24117" y="37804"/>
                </a:lnTo>
                <a:lnTo>
                  <a:pt x="28844" y="35687"/>
                </a:lnTo>
                <a:lnTo>
                  <a:pt x="35686" y="28844"/>
                </a:lnTo>
                <a:lnTo>
                  <a:pt x="37596" y="24584"/>
                </a:lnTo>
                <a:lnTo>
                  <a:pt x="17330" y="24584"/>
                </a:lnTo>
                <a:lnTo>
                  <a:pt x="15909" y="23948"/>
                </a:lnTo>
                <a:lnTo>
                  <a:pt x="13856" y="21896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6" y="15909"/>
                </a:lnTo>
                <a:lnTo>
                  <a:pt x="15909" y="13856"/>
                </a:lnTo>
                <a:lnTo>
                  <a:pt x="17330" y="13219"/>
                </a:lnTo>
                <a:lnTo>
                  <a:pt x="37595" y="13219"/>
                </a:lnTo>
                <a:lnTo>
                  <a:pt x="35686" y="8957"/>
                </a:lnTo>
                <a:lnTo>
                  <a:pt x="28844" y="2117"/>
                </a:lnTo>
                <a:lnTo>
                  <a:pt x="24117" y="0"/>
                </a:lnTo>
                <a:close/>
              </a:path>
              <a:path extrusionOk="0" h="38100" w="38100">
                <a:moveTo>
                  <a:pt x="37595" y="13219"/>
                </a:moveTo>
                <a:lnTo>
                  <a:pt x="20469" y="13219"/>
                </a:lnTo>
                <a:lnTo>
                  <a:pt x="21896" y="13856"/>
                </a:lnTo>
                <a:lnTo>
                  <a:pt x="23947" y="15909"/>
                </a:lnTo>
                <a:lnTo>
                  <a:pt x="24584" y="17330"/>
                </a:lnTo>
                <a:lnTo>
                  <a:pt x="24584" y="20473"/>
                </a:lnTo>
                <a:lnTo>
                  <a:pt x="23947" y="21896"/>
                </a:lnTo>
                <a:lnTo>
                  <a:pt x="21896" y="23948"/>
                </a:lnTo>
                <a:lnTo>
                  <a:pt x="20469" y="24584"/>
                </a:lnTo>
                <a:lnTo>
                  <a:pt x="37596" y="24584"/>
                </a:lnTo>
                <a:lnTo>
                  <a:pt x="37804" y="24121"/>
                </a:lnTo>
                <a:lnTo>
                  <a:pt x="37804" y="13684"/>
                </a:lnTo>
                <a:lnTo>
                  <a:pt x="37595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"/>
          <p:cNvSpPr/>
          <p:nvPr/>
        </p:nvSpPr>
        <p:spPr>
          <a:xfrm>
            <a:off x="7359267" y="3151469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2" y="0"/>
                </a:lnTo>
                <a:lnTo>
                  <a:pt x="8956" y="2115"/>
                </a:lnTo>
                <a:lnTo>
                  <a:pt x="2117" y="8956"/>
                </a:lnTo>
                <a:lnTo>
                  <a:pt x="1" y="13682"/>
                </a:lnTo>
                <a:lnTo>
                  <a:pt x="0" y="24119"/>
                </a:lnTo>
                <a:lnTo>
                  <a:pt x="2117" y="28842"/>
                </a:lnTo>
                <a:lnTo>
                  <a:pt x="8956" y="35685"/>
                </a:lnTo>
                <a:lnTo>
                  <a:pt x="13682" y="37802"/>
                </a:lnTo>
                <a:lnTo>
                  <a:pt x="24116" y="37802"/>
                </a:lnTo>
                <a:lnTo>
                  <a:pt x="28842" y="35685"/>
                </a:lnTo>
                <a:lnTo>
                  <a:pt x="35686" y="28842"/>
                </a:lnTo>
                <a:lnTo>
                  <a:pt x="37596" y="24583"/>
                </a:lnTo>
                <a:lnTo>
                  <a:pt x="17330" y="24583"/>
                </a:lnTo>
                <a:lnTo>
                  <a:pt x="15908" y="23947"/>
                </a:lnTo>
                <a:lnTo>
                  <a:pt x="13855" y="21894"/>
                </a:lnTo>
                <a:lnTo>
                  <a:pt x="13219" y="20472"/>
                </a:lnTo>
                <a:lnTo>
                  <a:pt x="13219" y="17330"/>
                </a:lnTo>
                <a:lnTo>
                  <a:pt x="13855" y="15908"/>
                </a:lnTo>
                <a:lnTo>
                  <a:pt x="15908" y="13855"/>
                </a:lnTo>
                <a:lnTo>
                  <a:pt x="17330" y="13218"/>
                </a:lnTo>
                <a:lnTo>
                  <a:pt x="37595" y="13218"/>
                </a:lnTo>
                <a:lnTo>
                  <a:pt x="35686" y="8956"/>
                </a:lnTo>
                <a:lnTo>
                  <a:pt x="28842" y="2115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5" y="13218"/>
                </a:moveTo>
                <a:lnTo>
                  <a:pt x="20469" y="13218"/>
                </a:lnTo>
                <a:lnTo>
                  <a:pt x="21894" y="13855"/>
                </a:lnTo>
                <a:lnTo>
                  <a:pt x="23947" y="15908"/>
                </a:lnTo>
                <a:lnTo>
                  <a:pt x="24584" y="17330"/>
                </a:lnTo>
                <a:lnTo>
                  <a:pt x="24584" y="20472"/>
                </a:lnTo>
                <a:lnTo>
                  <a:pt x="23947" y="21894"/>
                </a:lnTo>
                <a:lnTo>
                  <a:pt x="21894" y="23947"/>
                </a:lnTo>
                <a:lnTo>
                  <a:pt x="20469" y="24583"/>
                </a:lnTo>
                <a:lnTo>
                  <a:pt x="37596" y="24583"/>
                </a:lnTo>
                <a:lnTo>
                  <a:pt x="37804" y="24119"/>
                </a:lnTo>
                <a:lnTo>
                  <a:pt x="37804" y="13682"/>
                </a:lnTo>
                <a:lnTo>
                  <a:pt x="37595" y="13218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"/>
          <p:cNvSpPr/>
          <p:nvPr/>
        </p:nvSpPr>
        <p:spPr>
          <a:xfrm>
            <a:off x="9221889" y="343313"/>
            <a:ext cx="38100" cy="38100"/>
          </a:xfrm>
          <a:custGeom>
            <a:rect b="b" l="l" r="r" t="t"/>
            <a:pathLst>
              <a:path extrusionOk="0" h="38100" w="38100">
                <a:moveTo>
                  <a:pt x="24117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7"/>
                </a:lnTo>
                <a:lnTo>
                  <a:pt x="1" y="13684"/>
                </a:lnTo>
                <a:lnTo>
                  <a:pt x="0" y="24119"/>
                </a:lnTo>
                <a:lnTo>
                  <a:pt x="2117" y="28842"/>
                </a:lnTo>
                <a:lnTo>
                  <a:pt x="8957" y="35687"/>
                </a:lnTo>
                <a:lnTo>
                  <a:pt x="13684" y="37804"/>
                </a:lnTo>
                <a:lnTo>
                  <a:pt x="24117" y="37804"/>
                </a:lnTo>
                <a:lnTo>
                  <a:pt x="28844" y="35687"/>
                </a:lnTo>
                <a:lnTo>
                  <a:pt x="35686" y="28842"/>
                </a:lnTo>
                <a:lnTo>
                  <a:pt x="37595" y="24584"/>
                </a:lnTo>
                <a:lnTo>
                  <a:pt x="17330" y="24584"/>
                </a:lnTo>
                <a:lnTo>
                  <a:pt x="15909" y="23947"/>
                </a:lnTo>
                <a:lnTo>
                  <a:pt x="13856" y="21894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6" y="15908"/>
                </a:lnTo>
                <a:lnTo>
                  <a:pt x="15909" y="13856"/>
                </a:lnTo>
                <a:lnTo>
                  <a:pt x="17330" y="13219"/>
                </a:lnTo>
                <a:lnTo>
                  <a:pt x="37595" y="13219"/>
                </a:lnTo>
                <a:lnTo>
                  <a:pt x="35686" y="8957"/>
                </a:lnTo>
                <a:lnTo>
                  <a:pt x="28844" y="2117"/>
                </a:lnTo>
                <a:lnTo>
                  <a:pt x="24117" y="0"/>
                </a:lnTo>
                <a:close/>
              </a:path>
              <a:path extrusionOk="0" h="38100" w="38100">
                <a:moveTo>
                  <a:pt x="37595" y="13219"/>
                </a:moveTo>
                <a:lnTo>
                  <a:pt x="20469" y="13219"/>
                </a:lnTo>
                <a:lnTo>
                  <a:pt x="21896" y="13856"/>
                </a:lnTo>
                <a:lnTo>
                  <a:pt x="23947" y="15908"/>
                </a:lnTo>
                <a:lnTo>
                  <a:pt x="24584" y="17330"/>
                </a:lnTo>
                <a:lnTo>
                  <a:pt x="24584" y="20473"/>
                </a:lnTo>
                <a:lnTo>
                  <a:pt x="23947" y="21894"/>
                </a:lnTo>
                <a:lnTo>
                  <a:pt x="21896" y="23947"/>
                </a:lnTo>
                <a:lnTo>
                  <a:pt x="20469" y="24584"/>
                </a:lnTo>
                <a:lnTo>
                  <a:pt x="37595" y="24584"/>
                </a:lnTo>
                <a:lnTo>
                  <a:pt x="37804" y="24119"/>
                </a:lnTo>
                <a:lnTo>
                  <a:pt x="37804" y="13684"/>
                </a:lnTo>
                <a:lnTo>
                  <a:pt x="37595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"/>
          <p:cNvSpPr/>
          <p:nvPr/>
        </p:nvSpPr>
        <p:spPr>
          <a:xfrm>
            <a:off x="8440204" y="2666512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2" y="0"/>
                </a:lnTo>
                <a:lnTo>
                  <a:pt x="8956" y="2117"/>
                </a:lnTo>
                <a:lnTo>
                  <a:pt x="2115" y="8957"/>
                </a:lnTo>
                <a:lnTo>
                  <a:pt x="1" y="13684"/>
                </a:lnTo>
                <a:lnTo>
                  <a:pt x="0" y="24121"/>
                </a:lnTo>
                <a:lnTo>
                  <a:pt x="2115" y="28844"/>
                </a:lnTo>
                <a:lnTo>
                  <a:pt x="8956" y="35687"/>
                </a:lnTo>
                <a:lnTo>
                  <a:pt x="13682" y="37804"/>
                </a:lnTo>
                <a:lnTo>
                  <a:pt x="24116" y="37804"/>
                </a:lnTo>
                <a:lnTo>
                  <a:pt x="28842" y="35687"/>
                </a:lnTo>
                <a:lnTo>
                  <a:pt x="35685" y="28844"/>
                </a:lnTo>
                <a:lnTo>
                  <a:pt x="37595" y="24584"/>
                </a:lnTo>
                <a:lnTo>
                  <a:pt x="17330" y="24584"/>
                </a:lnTo>
                <a:lnTo>
                  <a:pt x="15908" y="23948"/>
                </a:lnTo>
                <a:lnTo>
                  <a:pt x="13855" y="21896"/>
                </a:lnTo>
                <a:lnTo>
                  <a:pt x="13218" y="20473"/>
                </a:lnTo>
                <a:lnTo>
                  <a:pt x="13218" y="17330"/>
                </a:lnTo>
                <a:lnTo>
                  <a:pt x="13855" y="15909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4" y="13219"/>
                </a:lnTo>
                <a:lnTo>
                  <a:pt x="35685" y="8957"/>
                </a:lnTo>
                <a:lnTo>
                  <a:pt x="28842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4" y="13219"/>
                </a:moveTo>
                <a:lnTo>
                  <a:pt x="20468" y="13219"/>
                </a:lnTo>
                <a:lnTo>
                  <a:pt x="21894" y="13856"/>
                </a:lnTo>
                <a:lnTo>
                  <a:pt x="23947" y="15909"/>
                </a:lnTo>
                <a:lnTo>
                  <a:pt x="24583" y="17330"/>
                </a:lnTo>
                <a:lnTo>
                  <a:pt x="24583" y="20473"/>
                </a:lnTo>
                <a:lnTo>
                  <a:pt x="23947" y="21896"/>
                </a:lnTo>
                <a:lnTo>
                  <a:pt x="21894" y="23948"/>
                </a:lnTo>
                <a:lnTo>
                  <a:pt x="20468" y="24584"/>
                </a:lnTo>
                <a:lnTo>
                  <a:pt x="37595" y="24584"/>
                </a:lnTo>
                <a:lnTo>
                  <a:pt x="37802" y="24121"/>
                </a:lnTo>
                <a:lnTo>
                  <a:pt x="37802" y="13684"/>
                </a:lnTo>
                <a:lnTo>
                  <a:pt x="37594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"/>
          <p:cNvSpPr/>
          <p:nvPr/>
        </p:nvSpPr>
        <p:spPr>
          <a:xfrm>
            <a:off x="7057684" y="1068829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6"/>
                </a:lnTo>
                <a:lnTo>
                  <a:pt x="1" y="13682"/>
                </a:lnTo>
                <a:lnTo>
                  <a:pt x="0" y="24119"/>
                </a:lnTo>
                <a:lnTo>
                  <a:pt x="2117" y="28842"/>
                </a:lnTo>
                <a:lnTo>
                  <a:pt x="8957" y="35687"/>
                </a:lnTo>
                <a:lnTo>
                  <a:pt x="13684" y="37804"/>
                </a:lnTo>
                <a:lnTo>
                  <a:pt x="24116" y="37804"/>
                </a:lnTo>
                <a:lnTo>
                  <a:pt x="28846" y="35687"/>
                </a:lnTo>
                <a:lnTo>
                  <a:pt x="35686" y="28842"/>
                </a:lnTo>
                <a:lnTo>
                  <a:pt x="37595" y="24584"/>
                </a:lnTo>
                <a:lnTo>
                  <a:pt x="17330" y="24584"/>
                </a:lnTo>
                <a:lnTo>
                  <a:pt x="15908" y="23947"/>
                </a:lnTo>
                <a:lnTo>
                  <a:pt x="13856" y="21894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6" y="15908"/>
                </a:lnTo>
                <a:lnTo>
                  <a:pt x="15908" y="13855"/>
                </a:lnTo>
                <a:lnTo>
                  <a:pt x="17330" y="13219"/>
                </a:lnTo>
                <a:lnTo>
                  <a:pt x="37596" y="13219"/>
                </a:lnTo>
                <a:lnTo>
                  <a:pt x="35686" y="8956"/>
                </a:lnTo>
                <a:lnTo>
                  <a:pt x="28846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6" y="13219"/>
                </a:moveTo>
                <a:lnTo>
                  <a:pt x="20473" y="13219"/>
                </a:lnTo>
                <a:lnTo>
                  <a:pt x="21894" y="13855"/>
                </a:lnTo>
                <a:lnTo>
                  <a:pt x="23947" y="15908"/>
                </a:lnTo>
                <a:lnTo>
                  <a:pt x="24584" y="17330"/>
                </a:lnTo>
                <a:lnTo>
                  <a:pt x="24584" y="20473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3" y="24584"/>
                </a:lnTo>
                <a:lnTo>
                  <a:pt x="37595" y="24584"/>
                </a:lnTo>
                <a:lnTo>
                  <a:pt x="37804" y="24119"/>
                </a:lnTo>
                <a:lnTo>
                  <a:pt x="37804" y="13682"/>
                </a:lnTo>
                <a:lnTo>
                  <a:pt x="37596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"/>
          <p:cNvSpPr/>
          <p:nvPr/>
        </p:nvSpPr>
        <p:spPr>
          <a:xfrm>
            <a:off x="7180419" y="3683051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2" y="0"/>
                </a:lnTo>
                <a:lnTo>
                  <a:pt x="8956" y="2117"/>
                </a:lnTo>
                <a:lnTo>
                  <a:pt x="2115" y="8957"/>
                </a:lnTo>
                <a:lnTo>
                  <a:pt x="1" y="13684"/>
                </a:lnTo>
                <a:lnTo>
                  <a:pt x="0" y="24119"/>
                </a:lnTo>
                <a:lnTo>
                  <a:pt x="2115" y="28842"/>
                </a:lnTo>
                <a:lnTo>
                  <a:pt x="8956" y="35687"/>
                </a:lnTo>
                <a:lnTo>
                  <a:pt x="13682" y="37804"/>
                </a:lnTo>
                <a:lnTo>
                  <a:pt x="24116" y="37804"/>
                </a:lnTo>
                <a:lnTo>
                  <a:pt x="28846" y="35687"/>
                </a:lnTo>
                <a:lnTo>
                  <a:pt x="35687" y="28842"/>
                </a:lnTo>
                <a:lnTo>
                  <a:pt x="37594" y="24584"/>
                </a:lnTo>
                <a:lnTo>
                  <a:pt x="17330" y="24584"/>
                </a:lnTo>
                <a:lnTo>
                  <a:pt x="15908" y="23947"/>
                </a:lnTo>
                <a:lnTo>
                  <a:pt x="13855" y="21894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5" y="15908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4" y="13219"/>
                </a:lnTo>
                <a:lnTo>
                  <a:pt x="35687" y="8957"/>
                </a:lnTo>
                <a:lnTo>
                  <a:pt x="28846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4" y="13219"/>
                </a:moveTo>
                <a:lnTo>
                  <a:pt x="20472" y="13219"/>
                </a:lnTo>
                <a:lnTo>
                  <a:pt x="21894" y="13856"/>
                </a:lnTo>
                <a:lnTo>
                  <a:pt x="23947" y="15908"/>
                </a:lnTo>
                <a:lnTo>
                  <a:pt x="24583" y="17330"/>
                </a:lnTo>
                <a:lnTo>
                  <a:pt x="24583" y="20473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2" y="24584"/>
                </a:lnTo>
                <a:lnTo>
                  <a:pt x="37594" y="24584"/>
                </a:lnTo>
                <a:lnTo>
                  <a:pt x="37802" y="24119"/>
                </a:lnTo>
                <a:lnTo>
                  <a:pt x="37802" y="13684"/>
                </a:lnTo>
                <a:lnTo>
                  <a:pt x="37594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"/>
          <p:cNvSpPr/>
          <p:nvPr/>
        </p:nvSpPr>
        <p:spPr>
          <a:xfrm>
            <a:off x="8245947" y="2527501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7"/>
                </a:lnTo>
                <a:lnTo>
                  <a:pt x="1" y="13684"/>
                </a:lnTo>
                <a:lnTo>
                  <a:pt x="0" y="24121"/>
                </a:lnTo>
                <a:lnTo>
                  <a:pt x="2117" y="28844"/>
                </a:lnTo>
                <a:lnTo>
                  <a:pt x="8957" y="35687"/>
                </a:lnTo>
                <a:lnTo>
                  <a:pt x="13684" y="37804"/>
                </a:lnTo>
                <a:lnTo>
                  <a:pt x="24116" y="37804"/>
                </a:lnTo>
                <a:lnTo>
                  <a:pt x="28846" y="35687"/>
                </a:lnTo>
                <a:lnTo>
                  <a:pt x="35687" y="28844"/>
                </a:lnTo>
                <a:lnTo>
                  <a:pt x="37596" y="24584"/>
                </a:lnTo>
                <a:lnTo>
                  <a:pt x="17330" y="24584"/>
                </a:lnTo>
                <a:lnTo>
                  <a:pt x="15908" y="23948"/>
                </a:lnTo>
                <a:lnTo>
                  <a:pt x="13856" y="21896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6" y="15909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5" y="13219"/>
                </a:lnTo>
                <a:lnTo>
                  <a:pt x="35687" y="8957"/>
                </a:lnTo>
                <a:lnTo>
                  <a:pt x="28846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5" y="13219"/>
                </a:moveTo>
                <a:lnTo>
                  <a:pt x="20473" y="13219"/>
                </a:lnTo>
                <a:lnTo>
                  <a:pt x="21894" y="13856"/>
                </a:lnTo>
                <a:lnTo>
                  <a:pt x="23947" y="15909"/>
                </a:lnTo>
                <a:lnTo>
                  <a:pt x="24584" y="17330"/>
                </a:lnTo>
                <a:lnTo>
                  <a:pt x="24584" y="20473"/>
                </a:lnTo>
                <a:lnTo>
                  <a:pt x="23947" y="21896"/>
                </a:lnTo>
                <a:lnTo>
                  <a:pt x="21894" y="23948"/>
                </a:lnTo>
                <a:lnTo>
                  <a:pt x="20473" y="24584"/>
                </a:lnTo>
                <a:lnTo>
                  <a:pt x="37596" y="24584"/>
                </a:lnTo>
                <a:lnTo>
                  <a:pt x="37804" y="24121"/>
                </a:lnTo>
                <a:lnTo>
                  <a:pt x="37804" y="13684"/>
                </a:lnTo>
                <a:lnTo>
                  <a:pt x="37595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"/>
          <p:cNvSpPr/>
          <p:nvPr/>
        </p:nvSpPr>
        <p:spPr>
          <a:xfrm>
            <a:off x="7064733" y="228786"/>
            <a:ext cx="38100" cy="38100"/>
          </a:xfrm>
          <a:custGeom>
            <a:rect b="b" l="l" r="r" t="t"/>
            <a:pathLst>
              <a:path extrusionOk="0" h="38100" w="38100">
                <a:moveTo>
                  <a:pt x="24113" y="0"/>
                </a:moveTo>
                <a:lnTo>
                  <a:pt x="13680" y="0"/>
                </a:lnTo>
                <a:lnTo>
                  <a:pt x="8957" y="2117"/>
                </a:lnTo>
                <a:lnTo>
                  <a:pt x="2117" y="8961"/>
                </a:lnTo>
                <a:lnTo>
                  <a:pt x="1" y="13684"/>
                </a:lnTo>
                <a:lnTo>
                  <a:pt x="0" y="24121"/>
                </a:lnTo>
                <a:lnTo>
                  <a:pt x="2117" y="28848"/>
                </a:lnTo>
                <a:lnTo>
                  <a:pt x="8957" y="35686"/>
                </a:lnTo>
                <a:lnTo>
                  <a:pt x="13680" y="37804"/>
                </a:lnTo>
                <a:lnTo>
                  <a:pt x="24113" y="37804"/>
                </a:lnTo>
                <a:lnTo>
                  <a:pt x="28844" y="35686"/>
                </a:lnTo>
                <a:lnTo>
                  <a:pt x="35683" y="28848"/>
                </a:lnTo>
                <a:lnTo>
                  <a:pt x="37592" y="24584"/>
                </a:lnTo>
                <a:lnTo>
                  <a:pt x="17327" y="24584"/>
                </a:lnTo>
                <a:lnTo>
                  <a:pt x="15905" y="23948"/>
                </a:lnTo>
                <a:lnTo>
                  <a:pt x="13856" y="21896"/>
                </a:lnTo>
                <a:lnTo>
                  <a:pt x="13219" y="20473"/>
                </a:lnTo>
                <a:lnTo>
                  <a:pt x="13219" y="17334"/>
                </a:lnTo>
                <a:lnTo>
                  <a:pt x="13856" y="15909"/>
                </a:lnTo>
                <a:lnTo>
                  <a:pt x="15905" y="13856"/>
                </a:lnTo>
                <a:lnTo>
                  <a:pt x="17327" y="13223"/>
                </a:lnTo>
                <a:lnTo>
                  <a:pt x="37593" y="13223"/>
                </a:lnTo>
                <a:lnTo>
                  <a:pt x="35683" y="8961"/>
                </a:lnTo>
                <a:lnTo>
                  <a:pt x="28844" y="2117"/>
                </a:lnTo>
                <a:lnTo>
                  <a:pt x="24113" y="0"/>
                </a:lnTo>
                <a:close/>
              </a:path>
              <a:path extrusionOk="0" h="38100" w="38100">
                <a:moveTo>
                  <a:pt x="37593" y="13223"/>
                </a:moveTo>
                <a:lnTo>
                  <a:pt x="20469" y="13223"/>
                </a:lnTo>
                <a:lnTo>
                  <a:pt x="21892" y="13856"/>
                </a:lnTo>
                <a:lnTo>
                  <a:pt x="23944" y="15909"/>
                </a:lnTo>
                <a:lnTo>
                  <a:pt x="24580" y="17334"/>
                </a:lnTo>
                <a:lnTo>
                  <a:pt x="24580" y="20473"/>
                </a:lnTo>
                <a:lnTo>
                  <a:pt x="23944" y="21896"/>
                </a:lnTo>
                <a:lnTo>
                  <a:pt x="21892" y="23948"/>
                </a:lnTo>
                <a:lnTo>
                  <a:pt x="20469" y="24584"/>
                </a:lnTo>
                <a:lnTo>
                  <a:pt x="37592" y="24584"/>
                </a:lnTo>
                <a:lnTo>
                  <a:pt x="37800" y="24121"/>
                </a:lnTo>
                <a:lnTo>
                  <a:pt x="37800" y="13684"/>
                </a:lnTo>
                <a:lnTo>
                  <a:pt x="37593" y="13223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"/>
          <p:cNvSpPr/>
          <p:nvPr/>
        </p:nvSpPr>
        <p:spPr>
          <a:xfrm>
            <a:off x="7187468" y="2843010"/>
            <a:ext cx="38100" cy="38100"/>
          </a:xfrm>
          <a:custGeom>
            <a:rect b="b" l="l" r="r" t="t"/>
            <a:pathLst>
              <a:path extrusionOk="0" h="38100" w="38100">
                <a:moveTo>
                  <a:pt x="24112" y="0"/>
                </a:moveTo>
                <a:lnTo>
                  <a:pt x="13680" y="0"/>
                </a:lnTo>
                <a:lnTo>
                  <a:pt x="8957" y="2115"/>
                </a:lnTo>
                <a:lnTo>
                  <a:pt x="2117" y="8959"/>
                </a:lnTo>
                <a:lnTo>
                  <a:pt x="1" y="13682"/>
                </a:lnTo>
                <a:lnTo>
                  <a:pt x="0" y="24119"/>
                </a:lnTo>
                <a:lnTo>
                  <a:pt x="2117" y="28846"/>
                </a:lnTo>
                <a:lnTo>
                  <a:pt x="8957" y="35685"/>
                </a:lnTo>
                <a:lnTo>
                  <a:pt x="13680" y="37802"/>
                </a:lnTo>
                <a:lnTo>
                  <a:pt x="24112" y="37802"/>
                </a:lnTo>
                <a:lnTo>
                  <a:pt x="28842" y="35685"/>
                </a:lnTo>
                <a:lnTo>
                  <a:pt x="35683" y="28846"/>
                </a:lnTo>
                <a:lnTo>
                  <a:pt x="37592" y="24583"/>
                </a:lnTo>
                <a:lnTo>
                  <a:pt x="17326" y="24583"/>
                </a:lnTo>
                <a:lnTo>
                  <a:pt x="15904" y="23947"/>
                </a:lnTo>
                <a:lnTo>
                  <a:pt x="13855" y="21894"/>
                </a:lnTo>
                <a:lnTo>
                  <a:pt x="13219" y="20472"/>
                </a:lnTo>
                <a:lnTo>
                  <a:pt x="13219" y="17332"/>
                </a:lnTo>
                <a:lnTo>
                  <a:pt x="13855" y="15908"/>
                </a:lnTo>
                <a:lnTo>
                  <a:pt x="15904" y="13855"/>
                </a:lnTo>
                <a:lnTo>
                  <a:pt x="17326" y="13221"/>
                </a:lnTo>
                <a:lnTo>
                  <a:pt x="37593" y="13221"/>
                </a:lnTo>
                <a:lnTo>
                  <a:pt x="35683" y="8959"/>
                </a:lnTo>
                <a:lnTo>
                  <a:pt x="28842" y="2115"/>
                </a:lnTo>
                <a:lnTo>
                  <a:pt x="24112" y="0"/>
                </a:lnTo>
                <a:close/>
              </a:path>
              <a:path extrusionOk="0" h="38100" w="38100">
                <a:moveTo>
                  <a:pt x="37593" y="13221"/>
                </a:moveTo>
                <a:lnTo>
                  <a:pt x="20469" y="13221"/>
                </a:lnTo>
                <a:lnTo>
                  <a:pt x="21890" y="13855"/>
                </a:lnTo>
                <a:lnTo>
                  <a:pt x="23943" y="15908"/>
                </a:lnTo>
                <a:lnTo>
                  <a:pt x="24580" y="17332"/>
                </a:lnTo>
                <a:lnTo>
                  <a:pt x="24580" y="20472"/>
                </a:lnTo>
                <a:lnTo>
                  <a:pt x="23943" y="21894"/>
                </a:lnTo>
                <a:lnTo>
                  <a:pt x="21890" y="23947"/>
                </a:lnTo>
                <a:lnTo>
                  <a:pt x="20469" y="24583"/>
                </a:lnTo>
                <a:lnTo>
                  <a:pt x="37592" y="24583"/>
                </a:lnTo>
                <a:lnTo>
                  <a:pt x="37800" y="24119"/>
                </a:lnTo>
                <a:lnTo>
                  <a:pt x="37800" y="13682"/>
                </a:lnTo>
                <a:lnTo>
                  <a:pt x="37593" y="13221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"/>
          <p:cNvSpPr/>
          <p:nvPr/>
        </p:nvSpPr>
        <p:spPr>
          <a:xfrm>
            <a:off x="8204486" y="2352923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2" y="0"/>
                </a:lnTo>
                <a:lnTo>
                  <a:pt x="8959" y="2117"/>
                </a:lnTo>
                <a:lnTo>
                  <a:pt x="2119" y="8961"/>
                </a:lnTo>
                <a:lnTo>
                  <a:pt x="1" y="13684"/>
                </a:lnTo>
                <a:lnTo>
                  <a:pt x="0" y="24119"/>
                </a:lnTo>
                <a:lnTo>
                  <a:pt x="2119" y="28846"/>
                </a:lnTo>
                <a:lnTo>
                  <a:pt x="8959" y="35686"/>
                </a:lnTo>
                <a:lnTo>
                  <a:pt x="13682" y="37804"/>
                </a:lnTo>
                <a:lnTo>
                  <a:pt x="24116" y="37804"/>
                </a:lnTo>
                <a:lnTo>
                  <a:pt x="28846" y="35686"/>
                </a:lnTo>
                <a:lnTo>
                  <a:pt x="35685" y="28846"/>
                </a:lnTo>
                <a:lnTo>
                  <a:pt x="37594" y="24584"/>
                </a:lnTo>
                <a:lnTo>
                  <a:pt x="17329" y="24584"/>
                </a:lnTo>
                <a:lnTo>
                  <a:pt x="15908" y="23947"/>
                </a:lnTo>
                <a:lnTo>
                  <a:pt x="13859" y="21894"/>
                </a:lnTo>
                <a:lnTo>
                  <a:pt x="13221" y="20473"/>
                </a:lnTo>
                <a:lnTo>
                  <a:pt x="13221" y="17334"/>
                </a:lnTo>
                <a:lnTo>
                  <a:pt x="13859" y="15908"/>
                </a:lnTo>
                <a:lnTo>
                  <a:pt x="15908" y="13856"/>
                </a:lnTo>
                <a:lnTo>
                  <a:pt x="17329" y="13223"/>
                </a:lnTo>
                <a:lnTo>
                  <a:pt x="37596" y="13223"/>
                </a:lnTo>
                <a:lnTo>
                  <a:pt x="35685" y="8961"/>
                </a:lnTo>
                <a:lnTo>
                  <a:pt x="28846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6" y="13223"/>
                </a:moveTo>
                <a:lnTo>
                  <a:pt x="20472" y="13223"/>
                </a:lnTo>
                <a:lnTo>
                  <a:pt x="21894" y="13856"/>
                </a:lnTo>
                <a:lnTo>
                  <a:pt x="23947" y="15908"/>
                </a:lnTo>
                <a:lnTo>
                  <a:pt x="24583" y="17334"/>
                </a:lnTo>
                <a:lnTo>
                  <a:pt x="24583" y="20473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2" y="24584"/>
                </a:lnTo>
                <a:lnTo>
                  <a:pt x="37594" y="24584"/>
                </a:lnTo>
                <a:lnTo>
                  <a:pt x="37802" y="24119"/>
                </a:lnTo>
                <a:lnTo>
                  <a:pt x="37802" y="13684"/>
                </a:lnTo>
                <a:lnTo>
                  <a:pt x="37596" y="13223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"/>
          <p:cNvSpPr/>
          <p:nvPr/>
        </p:nvSpPr>
        <p:spPr>
          <a:xfrm>
            <a:off x="8379993" y="40362"/>
            <a:ext cx="38100" cy="38100"/>
          </a:xfrm>
          <a:custGeom>
            <a:rect b="b" l="l" r="r" t="t"/>
            <a:pathLst>
              <a:path extrusionOk="0" h="38100" w="38100">
                <a:moveTo>
                  <a:pt x="24116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7"/>
                </a:lnTo>
                <a:lnTo>
                  <a:pt x="1" y="13684"/>
                </a:lnTo>
                <a:lnTo>
                  <a:pt x="0" y="24119"/>
                </a:lnTo>
                <a:lnTo>
                  <a:pt x="2117" y="28842"/>
                </a:lnTo>
                <a:lnTo>
                  <a:pt x="8957" y="35686"/>
                </a:lnTo>
                <a:lnTo>
                  <a:pt x="13684" y="37804"/>
                </a:lnTo>
                <a:lnTo>
                  <a:pt x="24116" y="37804"/>
                </a:lnTo>
                <a:lnTo>
                  <a:pt x="28846" y="35686"/>
                </a:lnTo>
                <a:lnTo>
                  <a:pt x="35687" y="28842"/>
                </a:lnTo>
                <a:lnTo>
                  <a:pt x="37597" y="24580"/>
                </a:lnTo>
                <a:lnTo>
                  <a:pt x="17330" y="24580"/>
                </a:lnTo>
                <a:lnTo>
                  <a:pt x="15908" y="23947"/>
                </a:lnTo>
                <a:lnTo>
                  <a:pt x="13856" y="21894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6" y="15908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5" y="13219"/>
                </a:lnTo>
                <a:lnTo>
                  <a:pt x="35687" y="8957"/>
                </a:lnTo>
                <a:lnTo>
                  <a:pt x="28846" y="2117"/>
                </a:lnTo>
                <a:lnTo>
                  <a:pt x="24116" y="0"/>
                </a:lnTo>
                <a:close/>
              </a:path>
              <a:path extrusionOk="0" h="38100" w="38100">
                <a:moveTo>
                  <a:pt x="37595" y="13219"/>
                </a:moveTo>
                <a:lnTo>
                  <a:pt x="20473" y="13219"/>
                </a:lnTo>
                <a:lnTo>
                  <a:pt x="21894" y="13856"/>
                </a:lnTo>
                <a:lnTo>
                  <a:pt x="23947" y="15908"/>
                </a:lnTo>
                <a:lnTo>
                  <a:pt x="24584" y="17330"/>
                </a:lnTo>
                <a:lnTo>
                  <a:pt x="24584" y="20473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3" y="24580"/>
                </a:lnTo>
                <a:lnTo>
                  <a:pt x="37597" y="24580"/>
                </a:lnTo>
                <a:lnTo>
                  <a:pt x="37804" y="24119"/>
                </a:lnTo>
                <a:lnTo>
                  <a:pt x="37804" y="13684"/>
                </a:lnTo>
                <a:lnTo>
                  <a:pt x="37595" y="13219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"/>
          <p:cNvSpPr/>
          <p:nvPr/>
        </p:nvSpPr>
        <p:spPr>
          <a:xfrm>
            <a:off x="8593873" y="323006"/>
            <a:ext cx="61594" cy="61594"/>
          </a:xfrm>
          <a:custGeom>
            <a:rect b="b" l="l" r="r" t="t"/>
            <a:pathLst>
              <a:path extrusionOk="0" h="61595" w="61595">
                <a:moveTo>
                  <a:pt x="39071" y="0"/>
                </a:moveTo>
                <a:lnTo>
                  <a:pt x="22169" y="0"/>
                </a:lnTo>
                <a:lnTo>
                  <a:pt x="14512" y="3430"/>
                </a:lnTo>
                <a:lnTo>
                  <a:pt x="3431" y="14514"/>
                </a:lnTo>
                <a:lnTo>
                  <a:pt x="1" y="22169"/>
                </a:lnTo>
                <a:lnTo>
                  <a:pt x="0" y="39074"/>
                </a:lnTo>
                <a:lnTo>
                  <a:pt x="3431" y="46730"/>
                </a:lnTo>
                <a:lnTo>
                  <a:pt x="14512" y="57811"/>
                </a:lnTo>
                <a:lnTo>
                  <a:pt x="22169" y="61243"/>
                </a:lnTo>
                <a:lnTo>
                  <a:pt x="39071" y="61243"/>
                </a:lnTo>
                <a:lnTo>
                  <a:pt x="46732" y="57811"/>
                </a:lnTo>
                <a:lnTo>
                  <a:pt x="57812" y="46730"/>
                </a:lnTo>
                <a:lnTo>
                  <a:pt x="60905" y="39827"/>
                </a:lnTo>
                <a:lnTo>
                  <a:pt x="28077" y="39827"/>
                </a:lnTo>
                <a:lnTo>
                  <a:pt x="25773" y="38793"/>
                </a:lnTo>
                <a:lnTo>
                  <a:pt x="22449" y="35471"/>
                </a:lnTo>
                <a:lnTo>
                  <a:pt x="21417" y="33166"/>
                </a:lnTo>
                <a:lnTo>
                  <a:pt x="21417" y="28079"/>
                </a:lnTo>
                <a:lnTo>
                  <a:pt x="22449" y="25772"/>
                </a:lnTo>
                <a:lnTo>
                  <a:pt x="25773" y="22449"/>
                </a:lnTo>
                <a:lnTo>
                  <a:pt x="28077" y="21416"/>
                </a:lnTo>
                <a:lnTo>
                  <a:pt x="60905" y="21416"/>
                </a:lnTo>
                <a:lnTo>
                  <a:pt x="57812" y="14514"/>
                </a:lnTo>
                <a:lnTo>
                  <a:pt x="46732" y="3430"/>
                </a:lnTo>
                <a:lnTo>
                  <a:pt x="39071" y="0"/>
                </a:lnTo>
                <a:close/>
              </a:path>
              <a:path extrusionOk="0" h="61595" w="61595">
                <a:moveTo>
                  <a:pt x="60905" y="21416"/>
                </a:moveTo>
                <a:lnTo>
                  <a:pt x="33163" y="21416"/>
                </a:lnTo>
                <a:lnTo>
                  <a:pt x="35471" y="22449"/>
                </a:lnTo>
                <a:lnTo>
                  <a:pt x="38793" y="25772"/>
                </a:lnTo>
                <a:lnTo>
                  <a:pt x="39827" y="28079"/>
                </a:lnTo>
                <a:lnTo>
                  <a:pt x="39827" y="33166"/>
                </a:lnTo>
                <a:lnTo>
                  <a:pt x="38793" y="35471"/>
                </a:lnTo>
                <a:lnTo>
                  <a:pt x="35471" y="38793"/>
                </a:lnTo>
                <a:lnTo>
                  <a:pt x="33163" y="39827"/>
                </a:lnTo>
                <a:lnTo>
                  <a:pt x="60905" y="39827"/>
                </a:lnTo>
                <a:lnTo>
                  <a:pt x="61243" y="39074"/>
                </a:lnTo>
                <a:lnTo>
                  <a:pt x="61243" y="22169"/>
                </a:lnTo>
                <a:lnTo>
                  <a:pt x="60905" y="21416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"/>
          <p:cNvSpPr/>
          <p:nvPr/>
        </p:nvSpPr>
        <p:spPr>
          <a:xfrm>
            <a:off x="8701300" y="2983686"/>
            <a:ext cx="61594" cy="61594"/>
          </a:xfrm>
          <a:custGeom>
            <a:rect b="b" l="l" r="r" t="t"/>
            <a:pathLst>
              <a:path extrusionOk="0" h="61594" w="61595">
                <a:moveTo>
                  <a:pt x="39070" y="0"/>
                </a:moveTo>
                <a:lnTo>
                  <a:pt x="22169" y="0"/>
                </a:lnTo>
                <a:lnTo>
                  <a:pt x="14511" y="3431"/>
                </a:lnTo>
                <a:lnTo>
                  <a:pt x="3430" y="14512"/>
                </a:lnTo>
                <a:lnTo>
                  <a:pt x="1" y="22169"/>
                </a:lnTo>
                <a:lnTo>
                  <a:pt x="0" y="39074"/>
                </a:lnTo>
                <a:lnTo>
                  <a:pt x="3430" y="46732"/>
                </a:lnTo>
                <a:lnTo>
                  <a:pt x="14511" y="57812"/>
                </a:lnTo>
                <a:lnTo>
                  <a:pt x="22169" y="61243"/>
                </a:lnTo>
                <a:lnTo>
                  <a:pt x="39070" y="61243"/>
                </a:lnTo>
                <a:lnTo>
                  <a:pt x="46730" y="57812"/>
                </a:lnTo>
                <a:lnTo>
                  <a:pt x="57812" y="46732"/>
                </a:lnTo>
                <a:lnTo>
                  <a:pt x="60905" y="39827"/>
                </a:lnTo>
                <a:lnTo>
                  <a:pt x="28075" y="39827"/>
                </a:lnTo>
                <a:lnTo>
                  <a:pt x="25772" y="38793"/>
                </a:lnTo>
                <a:lnTo>
                  <a:pt x="22449" y="35471"/>
                </a:lnTo>
                <a:lnTo>
                  <a:pt x="21416" y="33167"/>
                </a:lnTo>
                <a:lnTo>
                  <a:pt x="21416" y="28079"/>
                </a:lnTo>
                <a:lnTo>
                  <a:pt x="22449" y="25772"/>
                </a:lnTo>
                <a:lnTo>
                  <a:pt x="25772" y="22449"/>
                </a:lnTo>
                <a:lnTo>
                  <a:pt x="28075" y="21416"/>
                </a:lnTo>
                <a:lnTo>
                  <a:pt x="60905" y="21416"/>
                </a:lnTo>
                <a:lnTo>
                  <a:pt x="57812" y="14512"/>
                </a:lnTo>
                <a:lnTo>
                  <a:pt x="46730" y="3431"/>
                </a:lnTo>
                <a:lnTo>
                  <a:pt x="39070" y="0"/>
                </a:lnTo>
                <a:close/>
              </a:path>
              <a:path extrusionOk="0" h="61594" w="61595">
                <a:moveTo>
                  <a:pt x="60905" y="21416"/>
                </a:moveTo>
                <a:lnTo>
                  <a:pt x="33163" y="21416"/>
                </a:lnTo>
                <a:lnTo>
                  <a:pt x="35471" y="22449"/>
                </a:lnTo>
                <a:lnTo>
                  <a:pt x="38793" y="25772"/>
                </a:lnTo>
                <a:lnTo>
                  <a:pt x="39827" y="28079"/>
                </a:lnTo>
                <a:lnTo>
                  <a:pt x="39827" y="33167"/>
                </a:lnTo>
                <a:lnTo>
                  <a:pt x="38793" y="35471"/>
                </a:lnTo>
                <a:lnTo>
                  <a:pt x="35471" y="38793"/>
                </a:lnTo>
                <a:lnTo>
                  <a:pt x="33163" y="39827"/>
                </a:lnTo>
                <a:lnTo>
                  <a:pt x="60905" y="39827"/>
                </a:lnTo>
                <a:lnTo>
                  <a:pt x="61243" y="39074"/>
                </a:lnTo>
                <a:lnTo>
                  <a:pt x="61243" y="22169"/>
                </a:lnTo>
                <a:lnTo>
                  <a:pt x="60905" y="21416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1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6976670" y="843011"/>
            <a:ext cx="88574" cy="88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7099405" y="3457234"/>
            <a:ext cx="88573" cy="88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7087655" y="2256771"/>
            <a:ext cx="88577" cy="88577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"/>
          <p:cNvSpPr/>
          <p:nvPr/>
        </p:nvSpPr>
        <p:spPr>
          <a:xfrm>
            <a:off x="7317111" y="672054"/>
            <a:ext cx="88900" cy="88900"/>
          </a:xfrm>
          <a:custGeom>
            <a:rect b="b" l="l" r="r" t="t"/>
            <a:pathLst>
              <a:path extrusionOk="0" h="88900" w="88900">
                <a:moveTo>
                  <a:pt x="44283" y="0"/>
                </a:moveTo>
                <a:lnTo>
                  <a:pt x="7566" y="19529"/>
                </a:lnTo>
                <a:lnTo>
                  <a:pt x="0" y="44287"/>
                </a:lnTo>
                <a:lnTo>
                  <a:pt x="900" y="53211"/>
                </a:lnTo>
                <a:lnTo>
                  <a:pt x="27051" y="85092"/>
                </a:lnTo>
                <a:lnTo>
                  <a:pt x="44283" y="88574"/>
                </a:lnTo>
                <a:lnTo>
                  <a:pt x="53206" y="87674"/>
                </a:lnTo>
                <a:lnTo>
                  <a:pt x="85092" y="61523"/>
                </a:lnTo>
                <a:lnTo>
                  <a:pt x="86311" y="57600"/>
                </a:lnTo>
                <a:lnTo>
                  <a:pt x="40604" y="57600"/>
                </a:lnTo>
                <a:lnTo>
                  <a:pt x="37274" y="56106"/>
                </a:lnTo>
                <a:lnTo>
                  <a:pt x="32465" y="51300"/>
                </a:lnTo>
                <a:lnTo>
                  <a:pt x="30974" y="47966"/>
                </a:lnTo>
                <a:lnTo>
                  <a:pt x="30974" y="40608"/>
                </a:lnTo>
                <a:lnTo>
                  <a:pt x="32465" y="37271"/>
                </a:lnTo>
                <a:lnTo>
                  <a:pt x="37274" y="32465"/>
                </a:lnTo>
                <a:lnTo>
                  <a:pt x="40604" y="30975"/>
                </a:lnTo>
                <a:lnTo>
                  <a:pt x="86311" y="30975"/>
                </a:lnTo>
                <a:lnTo>
                  <a:pt x="85092" y="27051"/>
                </a:lnTo>
                <a:lnTo>
                  <a:pt x="53206" y="899"/>
                </a:lnTo>
                <a:lnTo>
                  <a:pt x="44283" y="0"/>
                </a:lnTo>
                <a:close/>
              </a:path>
              <a:path extrusionOk="0" h="88900" w="88900">
                <a:moveTo>
                  <a:pt x="86311" y="30975"/>
                </a:moveTo>
                <a:lnTo>
                  <a:pt x="47966" y="30975"/>
                </a:lnTo>
                <a:lnTo>
                  <a:pt x="51300" y="32465"/>
                </a:lnTo>
                <a:lnTo>
                  <a:pt x="56106" y="37271"/>
                </a:lnTo>
                <a:lnTo>
                  <a:pt x="57600" y="40608"/>
                </a:lnTo>
                <a:lnTo>
                  <a:pt x="57600" y="47966"/>
                </a:lnTo>
                <a:lnTo>
                  <a:pt x="56106" y="51300"/>
                </a:lnTo>
                <a:lnTo>
                  <a:pt x="51300" y="56106"/>
                </a:lnTo>
                <a:lnTo>
                  <a:pt x="47966" y="57600"/>
                </a:lnTo>
                <a:lnTo>
                  <a:pt x="86311" y="57600"/>
                </a:lnTo>
                <a:lnTo>
                  <a:pt x="87674" y="53211"/>
                </a:lnTo>
                <a:lnTo>
                  <a:pt x="88574" y="44287"/>
                </a:lnTo>
                <a:lnTo>
                  <a:pt x="87674" y="35364"/>
                </a:lnTo>
                <a:lnTo>
                  <a:pt x="86311" y="30975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"/>
          <p:cNvSpPr/>
          <p:nvPr/>
        </p:nvSpPr>
        <p:spPr>
          <a:xfrm>
            <a:off x="7439846" y="3286278"/>
            <a:ext cx="88900" cy="88900"/>
          </a:xfrm>
          <a:custGeom>
            <a:rect b="b" l="l" r="r" t="t"/>
            <a:pathLst>
              <a:path extrusionOk="0" h="88900" w="88900">
                <a:moveTo>
                  <a:pt x="44283" y="0"/>
                </a:moveTo>
                <a:lnTo>
                  <a:pt x="7566" y="19529"/>
                </a:lnTo>
                <a:lnTo>
                  <a:pt x="0" y="44286"/>
                </a:lnTo>
                <a:lnTo>
                  <a:pt x="900" y="53209"/>
                </a:lnTo>
                <a:lnTo>
                  <a:pt x="27050" y="85091"/>
                </a:lnTo>
                <a:lnTo>
                  <a:pt x="44283" y="88573"/>
                </a:lnTo>
                <a:lnTo>
                  <a:pt x="53205" y="87673"/>
                </a:lnTo>
                <a:lnTo>
                  <a:pt x="85091" y="61522"/>
                </a:lnTo>
                <a:lnTo>
                  <a:pt x="86309" y="57599"/>
                </a:lnTo>
                <a:lnTo>
                  <a:pt x="40604" y="57599"/>
                </a:lnTo>
                <a:lnTo>
                  <a:pt x="37274" y="56106"/>
                </a:lnTo>
                <a:lnTo>
                  <a:pt x="32465" y="51299"/>
                </a:lnTo>
                <a:lnTo>
                  <a:pt x="30974" y="47965"/>
                </a:lnTo>
                <a:lnTo>
                  <a:pt x="30974" y="40606"/>
                </a:lnTo>
                <a:lnTo>
                  <a:pt x="32465" y="37270"/>
                </a:lnTo>
                <a:lnTo>
                  <a:pt x="37274" y="32463"/>
                </a:lnTo>
                <a:lnTo>
                  <a:pt x="40604" y="30974"/>
                </a:lnTo>
                <a:lnTo>
                  <a:pt x="86310" y="30974"/>
                </a:lnTo>
                <a:lnTo>
                  <a:pt x="85091" y="27050"/>
                </a:lnTo>
                <a:lnTo>
                  <a:pt x="53205" y="899"/>
                </a:lnTo>
                <a:lnTo>
                  <a:pt x="44283" y="0"/>
                </a:lnTo>
                <a:close/>
              </a:path>
              <a:path extrusionOk="0" h="88900" w="88900">
                <a:moveTo>
                  <a:pt x="86310" y="30974"/>
                </a:moveTo>
                <a:lnTo>
                  <a:pt x="47966" y="30974"/>
                </a:lnTo>
                <a:lnTo>
                  <a:pt x="51299" y="32463"/>
                </a:lnTo>
                <a:lnTo>
                  <a:pt x="56106" y="37270"/>
                </a:lnTo>
                <a:lnTo>
                  <a:pt x="57599" y="40606"/>
                </a:lnTo>
                <a:lnTo>
                  <a:pt x="57599" y="47965"/>
                </a:lnTo>
                <a:lnTo>
                  <a:pt x="56106" y="51299"/>
                </a:lnTo>
                <a:lnTo>
                  <a:pt x="51299" y="56106"/>
                </a:lnTo>
                <a:lnTo>
                  <a:pt x="47966" y="57599"/>
                </a:lnTo>
                <a:lnTo>
                  <a:pt x="86309" y="57599"/>
                </a:lnTo>
                <a:lnTo>
                  <a:pt x="87673" y="53209"/>
                </a:lnTo>
                <a:lnTo>
                  <a:pt x="88573" y="44286"/>
                </a:lnTo>
                <a:lnTo>
                  <a:pt x="87673" y="35363"/>
                </a:lnTo>
                <a:lnTo>
                  <a:pt x="86310" y="30974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53382" y="497649"/>
            <a:ext cx="88573" cy="8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7167009" y="896460"/>
            <a:ext cx="156030" cy="15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7289744" y="3510683"/>
            <a:ext cx="156030" cy="15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8355272" y="2355134"/>
            <a:ext cx="156030" cy="15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7368933" y="4303900"/>
            <a:ext cx="89827" cy="89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7246198" y="1689677"/>
            <a:ext cx="89827" cy="89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8790878" y="2733482"/>
            <a:ext cx="89828" cy="89827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"/>
          <p:cNvSpPr/>
          <p:nvPr/>
        </p:nvSpPr>
        <p:spPr>
          <a:xfrm>
            <a:off x="7676095" y="1615428"/>
            <a:ext cx="52069" cy="52069"/>
          </a:xfrm>
          <a:custGeom>
            <a:rect b="b" l="l" r="r" t="t"/>
            <a:pathLst>
              <a:path extrusionOk="0" h="52069" w="52070">
                <a:moveTo>
                  <a:pt x="29772" y="35312"/>
                </a:moveTo>
                <a:lnTo>
                  <a:pt x="21943" y="35312"/>
                </a:lnTo>
                <a:lnTo>
                  <a:pt x="21943" y="49952"/>
                </a:lnTo>
                <a:lnTo>
                  <a:pt x="23707" y="51716"/>
                </a:lnTo>
                <a:lnTo>
                  <a:pt x="28012" y="51716"/>
                </a:lnTo>
                <a:lnTo>
                  <a:pt x="29772" y="49952"/>
                </a:lnTo>
                <a:lnTo>
                  <a:pt x="29772" y="35312"/>
                </a:lnTo>
                <a:close/>
              </a:path>
              <a:path extrusionOk="0" h="52069" w="52070">
                <a:moveTo>
                  <a:pt x="11588" y="6051"/>
                </a:moveTo>
                <a:lnTo>
                  <a:pt x="9098" y="6051"/>
                </a:lnTo>
                <a:lnTo>
                  <a:pt x="6051" y="9097"/>
                </a:lnTo>
                <a:lnTo>
                  <a:pt x="6051" y="11587"/>
                </a:lnTo>
                <a:lnTo>
                  <a:pt x="16405" y="21941"/>
                </a:lnTo>
                <a:lnTo>
                  <a:pt x="1764" y="21941"/>
                </a:lnTo>
                <a:lnTo>
                  <a:pt x="0" y="23705"/>
                </a:lnTo>
                <a:lnTo>
                  <a:pt x="0" y="28011"/>
                </a:lnTo>
                <a:lnTo>
                  <a:pt x="1764" y="29775"/>
                </a:lnTo>
                <a:lnTo>
                  <a:pt x="16405" y="29775"/>
                </a:lnTo>
                <a:lnTo>
                  <a:pt x="6051" y="40128"/>
                </a:lnTo>
                <a:lnTo>
                  <a:pt x="6051" y="42619"/>
                </a:lnTo>
                <a:lnTo>
                  <a:pt x="9098" y="45665"/>
                </a:lnTo>
                <a:lnTo>
                  <a:pt x="11588" y="45665"/>
                </a:lnTo>
                <a:lnTo>
                  <a:pt x="21943" y="35312"/>
                </a:lnTo>
                <a:lnTo>
                  <a:pt x="40850" y="35312"/>
                </a:lnTo>
                <a:lnTo>
                  <a:pt x="36291" y="30754"/>
                </a:lnTo>
                <a:lnTo>
                  <a:pt x="23155" y="30754"/>
                </a:lnTo>
                <a:lnTo>
                  <a:pt x="20963" y="28562"/>
                </a:lnTo>
                <a:lnTo>
                  <a:pt x="20963" y="23154"/>
                </a:lnTo>
                <a:lnTo>
                  <a:pt x="23155" y="20966"/>
                </a:lnTo>
                <a:lnTo>
                  <a:pt x="36287" y="20966"/>
                </a:lnTo>
                <a:lnTo>
                  <a:pt x="40849" y="16404"/>
                </a:lnTo>
                <a:lnTo>
                  <a:pt x="21943" y="16404"/>
                </a:lnTo>
                <a:lnTo>
                  <a:pt x="11588" y="6051"/>
                </a:lnTo>
                <a:close/>
              </a:path>
              <a:path extrusionOk="0" h="52069" w="52070">
                <a:moveTo>
                  <a:pt x="40850" y="35312"/>
                </a:moveTo>
                <a:lnTo>
                  <a:pt x="29772" y="35312"/>
                </a:lnTo>
                <a:lnTo>
                  <a:pt x="40129" y="45665"/>
                </a:lnTo>
                <a:lnTo>
                  <a:pt x="42621" y="45665"/>
                </a:lnTo>
                <a:lnTo>
                  <a:pt x="45666" y="42619"/>
                </a:lnTo>
                <a:lnTo>
                  <a:pt x="45666" y="40128"/>
                </a:lnTo>
                <a:lnTo>
                  <a:pt x="40850" y="35312"/>
                </a:lnTo>
                <a:close/>
              </a:path>
              <a:path extrusionOk="0" h="52069" w="52070">
                <a:moveTo>
                  <a:pt x="36287" y="20966"/>
                </a:moveTo>
                <a:lnTo>
                  <a:pt x="28562" y="20966"/>
                </a:lnTo>
                <a:lnTo>
                  <a:pt x="30751" y="23154"/>
                </a:lnTo>
                <a:lnTo>
                  <a:pt x="30751" y="28562"/>
                </a:lnTo>
                <a:lnTo>
                  <a:pt x="28562" y="30754"/>
                </a:lnTo>
                <a:lnTo>
                  <a:pt x="36291" y="30754"/>
                </a:lnTo>
                <a:lnTo>
                  <a:pt x="35312" y="29775"/>
                </a:lnTo>
                <a:lnTo>
                  <a:pt x="49954" y="29775"/>
                </a:lnTo>
                <a:lnTo>
                  <a:pt x="51718" y="28011"/>
                </a:lnTo>
                <a:lnTo>
                  <a:pt x="51718" y="23705"/>
                </a:lnTo>
                <a:lnTo>
                  <a:pt x="49954" y="21941"/>
                </a:lnTo>
                <a:lnTo>
                  <a:pt x="35312" y="21941"/>
                </a:lnTo>
                <a:lnTo>
                  <a:pt x="36287" y="20966"/>
                </a:lnTo>
                <a:close/>
              </a:path>
              <a:path extrusionOk="0" h="52069" w="52070">
                <a:moveTo>
                  <a:pt x="28012" y="0"/>
                </a:moveTo>
                <a:lnTo>
                  <a:pt x="23707" y="0"/>
                </a:lnTo>
                <a:lnTo>
                  <a:pt x="21943" y="1764"/>
                </a:lnTo>
                <a:lnTo>
                  <a:pt x="21943" y="16404"/>
                </a:lnTo>
                <a:lnTo>
                  <a:pt x="29772" y="16404"/>
                </a:lnTo>
                <a:lnTo>
                  <a:pt x="29772" y="1764"/>
                </a:lnTo>
                <a:lnTo>
                  <a:pt x="28012" y="0"/>
                </a:lnTo>
                <a:close/>
              </a:path>
              <a:path extrusionOk="0" h="52069" w="52070">
                <a:moveTo>
                  <a:pt x="42621" y="6051"/>
                </a:moveTo>
                <a:lnTo>
                  <a:pt x="40129" y="6051"/>
                </a:lnTo>
                <a:lnTo>
                  <a:pt x="29772" y="16404"/>
                </a:lnTo>
                <a:lnTo>
                  <a:pt x="40849" y="16404"/>
                </a:lnTo>
                <a:lnTo>
                  <a:pt x="45666" y="11587"/>
                </a:lnTo>
                <a:lnTo>
                  <a:pt x="45666" y="9097"/>
                </a:lnTo>
                <a:lnTo>
                  <a:pt x="42621" y="6051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"/>
          <p:cNvSpPr/>
          <p:nvPr/>
        </p:nvSpPr>
        <p:spPr>
          <a:xfrm>
            <a:off x="7798830" y="4229650"/>
            <a:ext cx="52069" cy="52069"/>
          </a:xfrm>
          <a:custGeom>
            <a:rect b="b" l="l" r="r" t="t"/>
            <a:pathLst>
              <a:path extrusionOk="0" h="52070" w="52070">
                <a:moveTo>
                  <a:pt x="29771" y="35312"/>
                </a:moveTo>
                <a:lnTo>
                  <a:pt x="21941" y="35312"/>
                </a:lnTo>
                <a:lnTo>
                  <a:pt x="21941" y="49952"/>
                </a:lnTo>
                <a:lnTo>
                  <a:pt x="23705" y="51716"/>
                </a:lnTo>
                <a:lnTo>
                  <a:pt x="28011" y="51716"/>
                </a:lnTo>
                <a:lnTo>
                  <a:pt x="29771" y="49952"/>
                </a:lnTo>
                <a:lnTo>
                  <a:pt x="29771" y="35312"/>
                </a:lnTo>
                <a:close/>
              </a:path>
              <a:path extrusionOk="0" h="52070" w="52070">
                <a:moveTo>
                  <a:pt x="11588" y="6051"/>
                </a:moveTo>
                <a:lnTo>
                  <a:pt x="9097" y="6051"/>
                </a:lnTo>
                <a:lnTo>
                  <a:pt x="6051" y="9097"/>
                </a:lnTo>
                <a:lnTo>
                  <a:pt x="6051" y="11588"/>
                </a:lnTo>
                <a:lnTo>
                  <a:pt x="16404" y="21941"/>
                </a:lnTo>
                <a:lnTo>
                  <a:pt x="1764" y="21941"/>
                </a:lnTo>
                <a:lnTo>
                  <a:pt x="0" y="23705"/>
                </a:lnTo>
                <a:lnTo>
                  <a:pt x="0" y="28011"/>
                </a:lnTo>
                <a:lnTo>
                  <a:pt x="1764" y="29775"/>
                </a:lnTo>
                <a:lnTo>
                  <a:pt x="16404" y="29775"/>
                </a:lnTo>
                <a:lnTo>
                  <a:pt x="6051" y="40129"/>
                </a:lnTo>
                <a:lnTo>
                  <a:pt x="6051" y="42619"/>
                </a:lnTo>
                <a:lnTo>
                  <a:pt x="9097" y="45665"/>
                </a:lnTo>
                <a:lnTo>
                  <a:pt x="11588" y="45665"/>
                </a:lnTo>
                <a:lnTo>
                  <a:pt x="21941" y="35312"/>
                </a:lnTo>
                <a:lnTo>
                  <a:pt x="40848" y="35312"/>
                </a:lnTo>
                <a:lnTo>
                  <a:pt x="36291" y="30754"/>
                </a:lnTo>
                <a:lnTo>
                  <a:pt x="23154" y="30754"/>
                </a:lnTo>
                <a:lnTo>
                  <a:pt x="20962" y="28562"/>
                </a:lnTo>
                <a:lnTo>
                  <a:pt x="20962" y="23154"/>
                </a:lnTo>
                <a:lnTo>
                  <a:pt x="23154" y="20966"/>
                </a:lnTo>
                <a:lnTo>
                  <a:pt x="36287" y="20966"/>
                </a:lnTo>
                <a:lnTo>
                  <a:pt x="40849" y="16404"/>
                </a:lnTo>
                <a:lnTo>
                  <a:pt x="21941" y="16404"/>
                </a:lnTo>
                <a:lnTo>
                  <a:pt x="11588" y="6051"/>
                </a:lnTo>
                <a:close/>
              </a:path>
              <a:path extrusionOk="0" h="52070" w="52070">
                <a:moveTo>
                  <a:pt x="40848" y="35312"/>
                </a:moveTo>
                <a:lnTo>
                  <a:pt x="29771" y="35312"/>
                </a:lnTo>
                <a:lnTo>
                  <a:pt x="40129" y="45665"/>
                </a:lnTo>
                <a:lnTo>
                  <a:pt x="42619" y="45665"/>
                </a:lnTo>
                <a:lnTo>
                  <a:pt x="45665" y="42619"/>
                </a:lnTo>
                <a:lnTo>
                  <a:pt x="45665" y="40129"/>
                </a:lnTo>
                <a:lnTo>
                  <a:pt x="40848" y="35312"/>
                </a:lnTo>
                <a:close/>
              </a:path>
              <a:path extrusionOk="0" h="52070" w="52070">
                <a:moveTo>
                  <a:pt x="36287" y="20966"/>
                </a:moveTo>
                <a:lnTo>
                  <a:pt x="28562" y="20966"/>
                </a:lnTo>
                <a:lnTo>
                  <a:pt x="30751" y="23154"/>
                </a:lnTo>
                <a:lnTo>
                  <a:pt x="30751" y="28562"/>
                </a:lnTo>
                <a:lnTo>
                  <a:pt x="28562" y="30754"/>
                </a:lnTo>
                <a:lnTo>
                  <a:pt x="36291" y="30754"/>
                </a:lnTo>
                <a:lnTo>
                  <a:pt x="35312" y="29775"/>
                </a:lnTo>
                <a:lnTo>
                  <a:pt x="49954" y="29775"/>
                </a:lnTo>
                <a:lnTo>
                  <a:pt x="51716" y="28011"/>
                </a:lnTo>
                <a:lnTo>
                  <a:pt x="51716" y="23705"/>
                </a:lnTo>
                <a:lnTo>
                  <a:pt x="49954" y="21941"/>
                </a:lnTo>
                <a:lnTo>
                  <a:pt x="35312" y="21941"/>
                </a:lnTo>
                <a:lnTo>
                  <a:pt x="36287" y="20966"/>
                </a:lnTo>
                <a:close/>
              </a:path>
              <a:path extrusionOk="0" h="52070" w="52070">
                <a:moveTo>
                  <a:pt x="28011" y="0"/>
                </a:moveTo>
                <a:lnTo>
                  <a:pt x="23705" y="0"/>
                </a:lnTo>
                <a:lnTo>
                  <a:pt x="21941" y="1764"/>
                </a:lnTo>
                <a:lnTo>
                  <a:pt x="21941" y="16404"/>
                </a:lnTo>
                <a:lnTo>
                  <a:pt x="29771" y="16404"/>
                </a:lnTo>
                <a:lnTo>
                  <a:pt x="29771" y="1764"/>
                </a:lnTo>
                <a:lnTo>
                  <a:pt x="28011" y="0"/>
                </a:lnTo>
                <a:close/>
              </a:path>
              <a:path extrusionOk="0" h="52070" w="52070">
                <a:moveTo>
                  <a:pt x="42619" y="6051"/>
                </a:moveTo>
                <a:lnTo>
                  <a:pt x="40129" y="6051"/>
                </a:lnTo>
                <a:lnTo>
                  <a:pt x="29771" y="16404"/>
                </a:lnTo>
                <a:lnTo>
                  <a:pt x="40849" y="16404"/>
                </a:lnTo>
                <a:lnTo>
                  <a:pt x="45665" y="11588"/>
                </a:lnTo>
                <a:lnTo>
                  <a:pt x="45665" y="9097"/>
                </a:lnTo>
                <a:lnTo>
                  <a:pt x="42619" y="6051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"/>
          <p:cNvSpPr/>
          <p:nvPr/>
        </p:nvSpPr>
        <p:spPr>
          <a:xfrm>
            <a:off x="6825384" y="2865509"/>
            <a:ext cx="125095" cy="125095"/>
          </a:xfrm>
          <a:custGeom>
            <a:rect b="b" l="l" r="r" t="t"/>
            <a:pathLst>
              <a:path extrusionOk="0" h="125094" w="125095">
                <a:moveTo>
                  <a:pt x="71733" y="85072"/>
                </a:moveTo>
                <a:lnTo>
                  <a:pt x="52866" y="85072"/>
                </a:lnTo>
                <a:lnTo>
                  <a:pt x="52866" y="120355"/>
                </a:lnTo>
                <a:lnTo>
                  <a:pt x="57110" y="124599"/>
                </a:lnTo>
                <a:lnTo>
                  <a:pt x="67489" y="124599"/>
                </a:lnTo>
                <a:lnTo>
                  <a:pt x="71733" y="120355"/>
                </a:lnTo>
                <a:lnTo>
                  <a:pt x="71733" y="85072"/>
                </a:lnTo>
                <a:close/>
              </a:path>
              <a:path extrusionOk="0" h="125094" w="125095">
                <a:moveTo>
                  <a:pt x="27918" y="14577"/>
                </a:moveTo>
                <a:lnTo>
                  <a:pt x="21916" y="14577"/>
                </a:lnTo>
                <a:lnTo>
                  <a:pt x="14579" y="21917"/>
                </a:lnTo>
                <a:lnTo>
                  <a:pt x="14577" y="27918"/>
                </a:lnTo>
                <a:lnTo>
                  <a:pt x="39528" y="52866"/>
                </a:lnTo>
                <a:lnTo>
                  <a:pt x="4244" y="52866"/>
                </a:lnTo>
                <a:lnTo>
                  <a:pt x="0" y="57110"/>
                </a:lnTo>
                <a:lnTo>
                  <a:pt x="0" y="67489"/>
                </a:lnTo>
                <a:lnTo>
                  <a:pt x="4244" y="71733"/>
                </a:lnTo>
                <a:lnTo>
                  <a:pt x="39528" y="71733"/>
                </a:lnTo>
                <a:lnTo>
                  <a:pt x="14579" y="96681"/>
                </a:lnTo>
                <a:lnTo>
                  <a:pt x="14579" y="102683"/>
                </a:lnTo>
                <a:lnTo>
                  <a:pt x="21916" y="110020"/>
                </a:lnTo>
                <a:lnTo>
                  <a:pt x="27922" y="110020"/>
                </a:lnTo>
                <a:lnTo>
                  <a:pt x="52866" y="85072"/>
                </a:lnTo>
                <a:lnTo>
                  <a:pt x="98414" y="85072"/>
                </a:lnTo>
                <a:lnTo>
                  <a:pt x="87433" y="74091"/>
                </a:lnTo>
                <a:lnTo>
                  <a:pt x="55789" y="74091"/>
                </a:lnTo>
                <a:lnTo>
                  <a:pt x="50507" y="68811"/>
                </a:lnTo>
                <a:lnTo>
                  <a:pt x="50507" y="55786"/>
                </a:lnTo>
                <a:lnTo>
                  <a:pt x="55789" y="50507"/>
                </a:lnTo>
                <a:lnTo>
                  <a:pt x="87433" y="50507"/>
                </a:lnTo>
                <a:lnTo>
                  <a:pt x="98416" y="39524"/>
                </a:lnTo>
                <a:lnTo>
                  <a:pt x="52866" y="39524"/>
                </a:lnTo>
                <a:lnTo>
                  <a:pt x="27918" y="14577"/>
                </a:lnTo>
                <a:close/>
              </a:path>
              <a:path extrusionOk="0" h="125094" w="125095">
                <a:moveTo>
                  <a:pt x="98414" y="85072"/>
                </a:moveTo>
                <a:lnTo>
                  <a:pt x="71733" y="85072"/>
                </a:lnTo>
                <a:lnTo>
                  <a:pt x="96681" y="110023"/>
                </a:lnTo>
                <a:lnTo>
                  <a:pt x="102683" y="110020"/>
                </a:lnTo>
                <a:lnTo>
                  <a:pt x="110023" y="102683"/>
                </a:lnTo>
                <a:lnTo>
                  <a:pt x="110023" y="96681"/>
                </a:lnTo>
                <a:lnTo>
                  <a:pt x="98414" y="85072"/>
                </a:lnTo>
                <a:close/>
              </a:path>
              <a:path extrusionOk="0" h="125094" w="125095">
                <a:moveTo>
                  <a:pt x="87433" y="50507"/>
                </a:moveTo>
                <a:lnTo>
                  <a:pt x="68813" y="50507"/>
                </a:lnTo>
                <a:lnTo>
                  <a:pt x="74091" y="55786"/>
                </a:lnTo>
                <a:lnTo>
                  <a:pt x="74091" y="68811"/>
                </a:lnTo>
                <a:lnTo>
                  <a:pt x="68813" y="74091"/>
                </a:lnTo>
                <a:lnTo>
                  <a:pt x="87433" y="74091"/>
                </a:lnTo>
                <a:lnTo>
                  <a:pt x="85074" y="71733"/>
                </a:lnTo>
                <a:lnTo>
                  <a:pt x="120359" y="71733"/>
                </a:lnTo>
                <a:lnTo>
                  <a:pt x="124599" y="67489"/>
                </a:lnTo>
                <a:lnTo>
                  <a:pt x="124599" y="57110"/>
                </a:lnTo>
                <a:lnTo>
                  <a:pt x="120359" y="52866"/>
                </a:lnTo>
                <a:lnTo>
                  <a:pt x="85074" y="52866"/>
                </a:lnTo>
                <a:lnTo>
                  <a:pt x="87433" y="50507"/>
                </a:lnTo>
                <a:close/>
              </a:path>
              <a:path extrusionOk="0" h="125094" w="125095">
                <a:moveTo>
                  <a:pt x="67489" y="0"/>
                </a:moveTo>
                <a:lnTo>
                  <a:pt x="57110" y="0"/>
                </a:lnTo>
                <a:lnTo>
                  <a:pt x="52866" y="4244"/>
                </a:lnTo>
                <a:lnTo>
                  <a:pt x="52866" y="39524"/>
                </a:lnTo>
                <a:lnTo>
                  <a:pt x="71733" y="39524"/>
                </a:lnTo>
                <a:lnTo>
                  <a:pt x="71733" y="4244"/>
                </a:lnTo>
                <a:lnTo>
                  <a:pt x="67489" y="0"/>
                </a:lnTo>
                <a:close/>
              </a:path>
              <a:path extrusionOk="0" h="125094" w="125095">
                <a:moveTo>
                  <a:pt x="102683" y="14577"/>
                </a:moveTo>
                <a:lnTo>
                  <a:pt x="96681" y="14577"/>
                </a:lnTo>
                <a:lnTo>
                  <a:pt x="71733" y="39524"/>
                </a:lnTo>
                <a:lnTo>
                  <a:pt x="98416" y="39524"/>
                </a:lnTo>
                <a:lnTo>
                  <a:pt x="110023" y="27918"/>
                </a:lnTo>
                <a:lnTo>
                  <a:pt x="110023" y="21917"/>
                </a:lnTo>
                <a:lnTo>
                  <a:pt x="102683" y="14577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1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7977571" y="1890992"/>
            <a:ext cx="124599" cy="1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"/>
          <p:cNvPicPr preferRelativeResize="0"/>
          <p:nvPr/>
        </p:nvPicPr>
        <p:blipFill rotWithShape="1">
          <a:blip r:embed="rId49">
            <a:alphaModFix/>
          </a:blip>
          <a:srcRect b="0" l="0" r="0" t="0"/>
          <a:stretch/>
        </p:blipFill>
        <p:spPr>
          <a:xfrm>
            <a:off x="8776313" y="334363"/>
            <a:ext cx="124599" cy="1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"/>
          <p:cNvPicPr preferRelativeResize="0"/>
          <p:nvPr/>
        </p:nvPicPr>
        <p:blipFill rotWithShape="1">
          <a:blip r:embed="rId49">
            <a:alphaModFix/>
          </a:blip>
          <a:srcRect b="0" l="0" r="0" t="0"/>
          <a:stretch/>
        </p:blipFill>
        <p:spPr>
          <a:xfrm>
            <a:off x="8899049" y="2948586"/>
            <a:ext cx="124599" cy="124599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"/>
          <p:cNvSpPr/>
          <p:nvPr/>
        </p:nvSpPr>
        <p:spPr>
          <a:xfrm>
            <a:off x="7120072" y="2951110"/>
            <a:ext cx="272415" cy="60960"/>
          </a:xfrm>
          <a:custGeom>
            <a:rect b="b" l="l" r="r" t="t"/>
            <a:pathLst>
              <a:path extrusionOk="0" h="60960" w="272415">
                <a:moveTo>
                  <a:pt x="161435" y="0"/>
                </a:moveTo>
                <a:lnTo>
                  <a:pt x="108160" y="2391"/>
                </a:lnTo>
                <a:lnTo>
                  <a:pt x="67137" y="9898"/>
                </a:lnTo>
                <a:lnTo>
                  <a:pt x="34786" y="18432"/>
                </a:lnTo>
                <a:lnTo>
                  <a:pt x="7528" y="23901"/>
                </a:lnTo>
                <a:lnTo>
                  <a:pt x="0" y="30793"/>
                </a:lnTo>
                <a:lnTo>
                  <a:pt x="23165" y="42767"/>
                </a:lnTo>
                <a:lnTo>
                  <a:pt x="67955" y="54481"/>
                </a:lnTo>
                <a:lnTo>
                  <a:pt x="125297" y="60591"/>
                </a:lnTo>
                <a:lnTo>
                  <a:pt x="183000" y="59606"/>
                </a:lnTo>
                <a:lnTo>
                  <a:pt x="230829" y="54151"/>
                </a:lnTo>
                <a:lnTo>
                  <a:pt x="231423" y="53982"/>
                </a:lnTo>
                <a:lnTo>
                  <a:pt x="151593" y="53982"/>
                </a:lnTo>
                <a:lnTo>
                  <a:pt x="143296" y="51648"/>
                </a:lnTo>
                <a:lnTo>
                  <a:pt x="141629" y="50332"/>
                </a:lnTo>
                <a:lnTo>
                  <a:pt x="113490" y="50332"/>
                </a:lnTo>
                <a:lnTo>
                  <a:pt x="94967" y="48935"/>
                </a:lnTo>
                <a:lnTo>
                  <a:pt x="92011" y="45500"/>
                </a:lnTo>
                <a:lnTo>
                  <a:pt x="73757" y="45500"/>
                </a:lnTo>
                <a:lnTo>
                  <a:pt x="62712" y="44669"/>
                </a:lnTo>
                <a:lnTo>
                  <a:pt x="58568" y="39856"/>
                </a:lnTo>
                <a:lnTo>
                  <a:pt x="59400" y="28815"/>
                </a:lnTo>
                <a:lnTo>
                  <a:pt x="64217" y="24674"/>
                </a:lnTo>
                <a:lnTo>
                  <a:pt x="89245" y="24674"/>
                </a:lnTo>
                <a:lnTo>
                  <a:pt x="89420" y="22345"/>
                </a:lnTo>
                <a:lnTo>
                  <a:pt x="97488" y="15408"/>
                </a:lnTo>
                <a:lnTo>
                  <a:pt x="139915" y="15408"/>
                </a:lnTo>
                <a:lnTo>
                  <a:pt x="146297" y="11771"/>
                </a:lnTo>
                <a:lnTo>
                  <a:pt x="154850" y="10707"/>
                </a:lnTo>
                <a:lnTo>
                  <a:pt x="244633" y="10707"/>
                </a:lnTo>
                <a:lnTo>
                  <a:pt x="212226" y="3621"/>
                </a:lnTo>
                <a:lnTo>
                  <a:pt x="161435" y="0"/>
                </a:lnTo>
                <a:close/>
              </a:path>
              <a:path extrusionOk="0" h="60960" w="272415">
                <a:moveTo>
                  <a:pt x="244633" y="10707"/>
                </a:moveTo>
                <a:lnTo>
                  <a:pt x="154850" y="10707"/>
                </a:lnTo>
                <a:lnTo>
                  <a:pt x="163148" y="13039"/>
                </a:lnTo>
                <a:lnTo>
                  <a:pt x="169678" y="18192"/>
                </a:lnTo>
                <a:lnTo>
                  <a:pt x="173798" y="25418"/>
                </a:lnTo>
                <a:lnTo>
                  <a:pt x="174867" y="33969"/>
                </a:lnTo>
                <a:lnTo>
                  <a:pt x="172530" y="42267"/>
                </a:lnTo>
                <a:lnTo>
                  <a:pt x="167374" y="48797"/>
                </a:lnTo>
                <a:lnTo>
                  <a:pt x="160145" y="52916"/>
                </a:lnTo>
                <a:lnTo>
                  <a:pt x="151593" y="53982"/>
                </a:lnTo>
                <a:lnTo>
                  <a:pt x="231423" y="53982"/>
                </a:lnTo>
                <a:lnTo>
                  <a:pt x="247852" y="49298"/>
                </a:lnTo>
                <a:lnTo>
                  <a:pt x="201196" y="49298"/>
                </a:lnTo>
                <a:lnTo>
                  <a:pt x="194430" y="47396"/>
                </a:lnTo>
                <a:lnTo>
                  <a:pt x="189104" y="43193"/>
                </a:lnTo>
                <a:lnTo>
                  <a:pt x="185744" y="37298"/>
                </a:lnTo>
                <a:lnTo>
                  <a:pt x="184877" y="30312"/>
                </a:lnTo>
                <a:lnTo>
                  <a:pt x="186778" y="23559"/>
                </a:lnTo>
                <a:lnTo>
                  <a:pt x="190983" y="18234"/>
                </a:lnTo>
                <a:lnTo>
                  <a:pt x="196877" y="14874"/>
                </a:lnTo>
                <a:lnTo>
                  <a:pt x="203849" y="14004"/>
                </a:lnTo>
                <a:lnTo>
                  <a:pt x="251332" y="14004"/>
                </a:lnTo>
                <a:lnTo>
                  <a:pt x="245519" y="10901"/>
                </a:lnTo>
                <a:lnTo>
                  <a:pt x="244633" y="10707"/>
                </a:lnTo>
                <a:close/>
              </a:path>
              <a:path extrusionOk="0" h="60960" w="272415">
                <a:moveTo>
                  <a:pt x="139915" y="15408"/>
                </a:moveTo>
                <a:lnTo>
                  <a:pt x="97488" y="15408"/>
                </a:lnTo>
                <a:lnTo>
                  <a:pt x="116006" y="16802"/>
                </a:lnTo>
                <a:lnTo>
                  <a:pt x="122783" y="24674"/>
                </a:lnTo>
                <a:lnTo>
                  <a:pt x="122898" y="25571"/>
                </a:lnTo>
                <a:lnTo>
                  <a:pt x="121561" y="43388"/>
                </a:lnTo>
                <a:lnTo>
                  <a:pt x="113490" y="50332"/>
                </a:lnTo>
                <a:lnTo>
                  <a:pt x="141629" y="50332"/>
                </a:lnTo>
                <a:lnTo>
                  <a:pt x="136767" y="46494"/>
                </a:lnTo>
                <a:lnTo>
                  <a:pt x="132649" y="39268"/>
                </a:lnTo>
                <a:lnTo>
                  <a:pt x="131593" y="30793"/>
                </a:lnTo>
                <a:lnTo>
                  <a:pt x="131697" y="30312"/>
                </a:lnTo>
                <a:lnTo>
                  <a:pt x="133916" y="22420"/>
                </a:lnTo>
                <a:lnTo>
                  <a:pt x="139069" y="15890"/>
                </a:lnTo>
                <a:lnTo>
                  <a:pt x="139915" y="15408"/>
                </a:lnTo>
                <a:close/>
              </a:path>
              <a:path extrusionOk="0" h="60960" w="272415">
                <a:moveTo>
                  <a:pt x="251332" y="14004"/>
                </a:moveTo>
                <a:lnTo>
                  <a:pt x="203849" y="14004"/>
                </a:lnTo>
                <a:lnTo>
                  <a:pt x="210616" y="15906"/>
                </a:lnTo>
                <a:lnTo>
                  <a:pt x="215941" y="20109"/>
                </a:lnTo>
                <a:lnTo>
                  <a:pt x="219300" y="26004"/>
                </a:lnTo>
                <a:lnTo>
                  <a:pt x="220169" y="32980"/>
                </a:lnTo>
                <a:lnTo>
                  <a:pt x="218267" y="39745"/>
                </a:lnTo>
                <a:lnTo>
                  <a:pt x="214054" y="45076"/>
                </a:lnTo>
                <a:lnTo>
                  <a:pt x="208171" y="48430"/>
                </a:lnTo>
                <a:lnTo>
                  <a:pt x="201196" y="49298"/>
                </a:lnTo>
                <a:lnTo>
                  <a:pt x="247852" y="49298"/>
                </a:lnTo>
                <a:lnTo>
                  <a:pt x="262668" y="45070"/>
                </a:lnTo>
                <a:lnTo>
                  <a:pt x="263685" y="43830"/>
                </a:lnTo>
                <a:lnTo>
                  <a:pt x="246730" y="43830"/>
                </a:lnTo>
                <a:lnTo>
                  <a:pt x="234644" y="42923"/>
                </a:lnTo>
                <a:lnTo>
                  <a:pt x="230112" y="37652"/>
                </a:lnTo>
                <a:lnTo>
                  <a:pt x="231026" y="25571"/>
                </a:lnTo>
                <a:lnTo>
                  <a:pt x="236286" y="21042"/>
                </a:lnTo>
                <a:lnTo>
                  <a:pt x="264510" y="21042"/>
                </a:lnTo>
                <a:lnTo>
                  <a:pt x="251332" y="14004"/>
                </a:lnTo>
                <a:close/>
              </a:path>
              <a:path extrusionOk="0" h="60960" w="272415">
                <a:moveTo>
                  <a:pt x="89245" y="24674"/>
                </a:moveTo>
                <a:lnTo>
                  <a:pt x="64217" y="24674"/>
                </a:lnTo>
                <a:lnTo>
                  <a:pt x="75262" y="25502"/>
                </a:lnTo>
                <a:lnTo>
                  <a:pt x="79401" y="30312"/>
                </a:lnTo>
                <a:lnTo>
                  <a:pt x="78570" y="41363"/>
                </a:lnTo>
                <a:lnTo>
                  <a:pt x="73757" y="45500"/>
                </a:lnTo>
                <a:lnTo>
                  <a:pt x="92011" y="45500"/>
                </a:lnTo>
                <a:lnTo>
                  <a:pt x="88027" y="40871"/>
                </a:lnTo>
                <a:lnTo>
                  <a:pt x="89245" y="24674"/>
                </a:lnTo>
                <a:close/>
              </a:path>
              <a:path extrusionOk="0" h="60960" w="272415">
                <a:moveTo>
                  <a:pt x="264510" y="21042"/>
                </a:moveTo>
                <a:lnTo>
                  <a:pt x="236286" y="21042"/>
                </a:lnTo>
                <a:lnTo>
                  <a:pt x="248370" y="21949"/>
                </a:lnTo>
                <a:lnTo>
                  <a:pt x="252899" y="27216"/>
                </a:lnTo>
                <a:lnTo>
                  <a:pt x="251993" y="39301"/>
                </a:lnTo>
                <a:lnTo>
                  <a:pt x="246730" y="43830"/>
                </a:lnTo>
                <a:lnTo>
                  <a:pt x="263685" y="43830"/>
                </a:lnTo>
                <a:lnTo>
                  <a:pt x="272380" y="33228"/>
                </a:lnTo>
                <a:lnTo>
                  <a:pt x="264510" y="21042"/>
                </a:lnTo>
                <a:close/>
              </a:path>
            </a:pathLst>
          </a:custGeom>
          <a:solidFill>
            <a:srgbClr val="D9D9D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1"/>
          <p:cNvPicPr preferRelativeResize="0"/>
          <p:nvPr/>
        </p:nvPicPr>
        <p:blipFill rotWithShape="1">
          <a:blip r:embed="rId50">
            <a:alphaModFix/>
          </a:blip>
          <a:srcRect b="0" l="0" r="0" t="0"/>
          <a:stretch/>
        </p:blipFill>
        <p:spPr>
          <a:xfrm>
            <a:off x="9305317" y="180352"/>
            <a:ext cx="151665" cy="151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"/>
          <p:cNvPicPr preferRelativeResize="0"/>
          <p:nvPr/>
        </p:nvPicPr>
        <p:blipFill rotWithShape="1">
          <a:blip r:embed="rId51">
            <a:alphaModFix/>
          </a:blip>
          <a:srcRect b="0" l="0" r="0" t="0"/>
          <a:stretch/>
        </p:blipFill>
        <p:spPr>
          <a:xfrm>
            <a:off x="8195731" y="1936080"/>
            <a:ext cx="75873" cy="75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"/>
          <p:cNvPicPr preferRelativeResize="0"/>
          <p:nvPr/>
        </p:nvPicPr>
        <p:blipFill rotWithShape="1">
          <a:blip r:embed="rId52">
            <a:alphaModFix/>
          </a:blip>
          <a:srcRect b="0" l="0" r="0" t="0"/>
          <a:stretch/>
        </p:blipFill>
        <p:spPr>
          <a:xfrm>
            <a:off x="7449303" y="2039335"/>
            <a:ext cx="75873" cy="75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"/>
          <p:cNvPicPr preferRelativeResize="0"/>
          <p:nvPr/>
        </p:nvPicPr>
        <p:blipFill rotWithShape="1">
          <a:blip r:embed="rId53">
            <a:alphaModFix/>
          </a:blip>
          <a:srcRect b="0" l="0" r="0" t="0"/>
          <a:stretch/>
        </p:blipFill>
        <p:spPr>
          <a:xfrm>
            <a:off x="7435370" y="1659822"/>
            <a:ext cx="75873" cy="75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"/>
          <p:cNvPicPr preferRelativeResize="0"/>
          <p:nvPr/>
        </p:nvPicPr>
        <p:blipFill rotWithShape="1">
          <a:blip r:embed="rId52">
            <a:alphaModFix/>
          </a:blip>
          <a:srcRect b="0" l="0" r="0" t="0"/>
          <a:stretch/>
        </p:blipFill>
        <p:spPr>
          <a:xfrm>
            <a:off x="7558106" y="4274046"/>
            <a:ext cx="75873" cy="75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"/>
          <p:cNvPicPr preferRelativeResize="0"/>
          <p:nvPr/>
        </p:nvPicPr>
        <p:blipFill rotWithShape="1">
          <a:blip r:embed="rId54">
            <a:alphaModFix/>
          </a:blip>
          <a:srcRect b="0" l="0" r="0" t="0"/>
          <a:stretch/>
        </p:blipFill>
        <p:spPr>
          <a:xfrm>
            <a:off x="8877379" y="660588"/>
            <a:ext cx="68897" cy="68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0" name="Google Shape;240;p1"/>
          <p:cNvGrpSpPr/>
          <p:nvPr/>
        </p:nvGrpSpPr>
        <p:grpSpPr>
          <a:xfrm>
            <a:off x="0" y="247064"/>
            <a:ext cx="10692130" cy="7313387"/>
            <a:chOff x="0" y="247064"/>
            <a:chExt cx="10692130" cy="7313387"/>
          </a:xfrm>
        </p:grpSpPr>
        <p:pic>
          <p:nvPicPr>
            <p:cNvPr id="241" name="Google Shape;241;p1"/>
            <p:cNvPicPr preferRelativeResize="0"/>
            <p:nvPr/>
          </p:nvPicPr>
          <p:blipFill rotWithShape="1">
            <a:blip r:embed="rId55">
              <a:alphaModFix/>
            </a:blip>
            <a:srcRect b="0" l="0" r="0" t="0"/>
            <a:stretch/>
          </p:blipFill>
          <p:spPr>
            <a:xfrm>
              <a:off x="8993253" y="3312230"/>
              <a:ext cx="68896" cy="6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p1"/>
            <p:cNvPicPr preferRelativeResize="0"/>
            <p:nvPr/>
          </p:nvPicPr>
          <p:blipFill rotWithShape="1">
            <a:blip r:embed="rId56">
              <a:alphaModFix/>
            </a:blip>
            <a:srcRect b="0" l="0" r="0" t="0"/>
            <a:stretch/>
          </p:blipFill>
          <p:spPr>
            <a:xfrm>
              <a:off x="0" y="3920514"/>
              <a:ext cx="3569122" cy="36394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3" name="Google Shape;243;p1"/>
            <p:cNvSpPr/>
            <p:nvPr/>
          </p:nvSpPr>
          <p:spPr>
            <a:xfrm>
              <a:off x="7121652" y="4308202"/>
              <a:ext cx="2835910" cy="1355725"/>
            </a:xfrm>
            <a:custGeom>
              <a:rect b="b" l="l" r="r" t="t"/>
              <a:pathLst>
                <a:path extrusionOk="0" h="1355725" w="2835909">
                  <a:moveTo>
                    <a:pt x="76657" y="22021"/>
                  </a:moveTo>
                  <a:lnTo>
                    <a:pt x="74930" y="13449"/>
                  </a:lnTo>
                  <a:lnTo>
                    <a:pt x="70218" y="6451"/>
                  </a:lnTo>
                  <a:lnTo>
                    <a:pt x="63207" y="1739"/>
                  </a:lnTo>
                  <a:lnTo>
                    <a:pt x="54648" y="0"/>
                  </a:lnTo>
                  <a:lnTo>
                    <a:pt x="46075" y="1739"/>
                  </a:lnTo>
                  <a:lnTo>
                    <a:pt x="39077" y="6451"/>
                  </a:lnTo>
                  <a:lnTo>
                    <a:pt x="34353" y="13449"/>
                  </a:lnTo>
                  <a:lnTo>
                    <a:pt x="32626" y="22021"/>
                  </a:lnTo>
                  <a:lnTo>
                    <a:pt x="32626" y="32537"/>
                  </a:lnTo>
                  <a:lnTo>
                    <a:pt x="22021" y="32537"/>
                  </a:lnTo>
                  <a:lnTo>
                    <a:pt x="13449" y="34264"/>
                  </a:lnTo>
                  <a:lnTo>
                    <a:pt x="6438" y="38989"/>
                  </a:lnTo>
                  <a:lnTo>
                    <a:pt x="1727" y="45986"/>
                  </a:lnTo>
                  <a:lnTo>
                    <a:pt x="0" y="54559"/>
                  </a:lnTo>
                  <a:lnTo>
                    <a:pt x="1727" y="63131"/>
                  </a:lnTo>
                  <a:lnTo>
                    <a:pt x="6438" y="70129"/>
                  </a:lnTo>
                  <a:lnTo>
                    <a:pt x="13449" y="74853"/>
                  </a:lnTo>
                  <a:lnTo>
                    <a:pt x="22021" y="76581"/>
                  </a:lnTo>
                  <a:lnTo>
                    <a:pt x="32537" y="76581"/>
                  </a:lnTo>
                  <a:lnTo>
                    <a:pt x="32626" y="32562"/>
                  </a:lnTo>
                  <a:lnTo>
                    <a:pt x="76657" y="32639"/>
                  </a:lnTo>
                  <a:lnTo>
                    <a:pt x="76657" y="22021"/>
                  </a:lnTo>
                  <a:close/>
                </a:path>
                <a:path extrusionOk="0" h="1355725" w="2835909">
                  <a:moveTo>
                    <a:pt x="109207" y="54660"/>
                  </a:moveTo>
                  <a:lnTo>
                    <a:pt x="107480" y="46088"/>
                  </a:lnTo>
                  <a:lnTo>
                    <a:pt x="102755" y="39090"/>
                  </a:lnTo>
                  <a:lnTo>
                    <a:pt x="95758" y="34366"/>
                  </a:lnTo>
                  <a:lnTo>
                    <a:pt x="87185" y="32639"/>
                  </a:lnTo>
                  <a:lnTo>
                    <a:pt x="76657" y="32639"/>
                  </a:lnTo>
                  <a:lnTo>
                    <a:pt x="76568" y="76669"/>
                  </a:lnTo>
                  <a:lnTo>
                    <a:pt x="32537" y="76581"/>
                  </a:lnTo>
                  <a:lnTo>
                    <a:pt x="32537" y="87198"/>
                  </a:lnTo>
                  <a:lnTo>
                    <a:pt x="34264" y="95770"/>
                  </a:lnTo>
                  <a:lnTo>
                    <a:pt x="38989" y="102768"/>
                  </a:lnTo>
                  <a:lnTo>
                    <a:pt x="45986" y="107480"/>
                  </a:lnTo>
                  <a:lnTo>
                    <a:pt x="54559" y="109207"/>
                  </a:lnTo>
                  <a:lnTo>
                    <a:pt x="63131" y="107480"/>
                  </a:lnTo>
                  <a:lnTo>
                    <a:pt x="70129" y="102768"/>
                  </a:lnTo>
                  <a:lnTo>
                    <a:pt x="74841" y="95770"/>
                  </a:lnTo>
                  <a:lnTo>
                    <a:pt x="76581" y="87198"/>
                  </a:lnTo>
                  <a:lnTo>
                    <a:pt x="76581" y="76682"/>
                  </a:lnTo>
                  <a:lnTo>
                    <a:pt x="87185" y="76682"/>
                  </a:lnTo>
                  <a:lnTo>
                    <a:pt x="95758" y="74942"/>
                  </a:lnTo>
                  <a:lnTo>
                    <a:pt x="102755" y="70231"/>
                  </a:lnTo>
                  <a:lnTo>
                    <a:pt x="107480" y="63233"/>
                  </a:lnTo>
                  <a:lnTo>
                    <a:pt x="109207" y="54660"/>
                  </a:lnTo>
                  <a:close/>
                </a:path>
                <a:path extrusionOk="0" h="1355725" w="2835909">
                  <a:moveTo>
                    <a:pt x="888174" y="12382"/>
                  </a:moveTo>
                  <a:lnTo>
                    <a:pt x="882624" y="6819"/>
                  </a:lnTo>
                  <a:lnTo>
                    <a:pt x="868921" y="6819"/>
                  </a:lnTo>
                  <a:lnTo>
                    <a:pt x="863358" y="12382"/>
                  </a:lnTo>
                  <a:lnTo>
                    <a:pt x="863358" y="25158"/>
                  </a:lnTo>
                  <a:lnTo>
                    <a:pt x="850531" y="25158"/>
                  </a:lnTo>
                  <a:lnTo>
                    <a:pt x="844969" y="30721"/>
                  </a:lnTo>
                  <a:lnTo>
                    <a:pt x="844969" y="44424"/>
                  </a:lnTo>
                  <a:lnTo>
                    <a:pt x="850531" y="49987"/>
                  </a:lnTo>
                  <a:lnTo>
                    <a:pt x="863307" y="49987"/>
                  </a:lnTo>
                  <a:lnTo>
                    <a:pt x="863358" y="25184"/>
                  </a:lnTo>
                  <a:lnTo>
                    <a:pt x="888174" y="25222"/>
                  </a:lnTo>
                  <a:lnTo>
                    <a:pt x="888174" y="12382"/>
                  </a:lnTo>
                  <a:close/>
                </a:path>
                <a:path extrusionOk="0" h="1355725" w="2835909">
                  <a:moveTo>
                    <a:pt x="906526" y="30772"/>
                  </a:moveTo>
                  <a:lnTo>
                    <a:pt x="900963" y="25222"/>
                  </a:lnTo>
                  <a:lnTo>
                    <a:pt x="888174" y="25222"/>
                  </a:lnTo>
                  <a:lnTo>
                    <a:pt x="888123" y="50038"/>
                  </a:lnTo>
                  <a:lnTo>
                    <a:pt x="863307" y="49987"/>
                  </a:lnTo>
                  <a:lnTo>
                    <a:pt x="863307" y="62826"/>
                  </a:lnTo>
                  <a:lnTo>
                    <a:pt x="868870" y="68376"/>
                  </a:lnTo>
                  <a:lnTo>
                    <a:pt x="882573" y="68376"/>
                  </a:lnTo>
                  <a:lnTo>
                    <a:pt x="888136" y="62826"/>
                  </a:lnTo>
                  <a:lnTo>
                    <a:pt x="888136" y="50038"/>
                  </a:lnTo>
                  <a:lnTo>
                    <a:pt x="900963" y="50038"/>
                  </a:lnTo>
                  <a:lnTo>
                    <a:pt x="906526" y="44488"/>
                  </a:lnTo>
                  <a:lnTo>
                    <a:pt x="906526" y="30772"/>
                  </a:lnTo>
                  <a:close/>
                </a:path>
                <a:path extrusionOk="0" h="1355725" w="2835909">
                  <a:moveTo>
                    <a:pt x="913574" y="966825"/>
                  </a:moveTo>
                  <a:lnTo>
                    <a:pt x="904722" y="966825"/>
                  </a:lnTo>
                  <a:lnTo>
                    <a:pt x="900887" y="970661"/>
                  </a:lnTo>
                  <a:lnTo>
                    <a:pt x="900887" y="980109"/>
                  </a:lnTo>
                  <a:lnTo>
                    <a:pt x="904722" y="983945"/>
                  </a:lnTo>
                  <a:lnTo>
                    <a:pt x="913536" y="983945"/>
                  </a:lnTo>
                  <a:lnTo>
                    <a:pt x="913574" y="966825"/>
                  </a:lnTo>
                  <a:close/>
                </a:path>
                <a:path extrusionOk="0" h="1355725" w="2835909">
                  <a:moveTo>
                    <a:pt x="930656" y="983983"/>
                  </a:moveTo>
                  <a:lnTo>
                    <a:pt x="913536" y="983945"/>
                  </a:lnTo>
                  <a:lnTo>
                    <a:pt x="913536" y="992797"/>
                  </a:lnTo>
                  <a:lnTo>
                    <a:pt x="917371" y="996632"/>
                  </a:lnTo>
                  <a:lnTo>
                    <a:pt x="926833" y="996632"/>
                  </a:lnTo>
                  <a:lnTo>
                    <a:pt x="930656" y="992797"/>
                  </a:lnTo>
                  <a:lnTo>
                    <a:pt x="930656" y="983983"/>
                  </a:lnTo>
                  <a:close/>
                </a:path>
                <a:path extrusionOk="0" h="1355725" w="2835909">
                  <a:moveTo>
                    <a:pt x="930694" y="958011"/>
                  </a:moveTo>
                  <a:lnTo>
                    <a:pt x="926858" y="954176"/>
                  </a:lnTo>
                  <a:lnTo>
                    <a:pt x="917409" y="954176"/>
                  </a:lnTo>
                  <a:lnTo>
                    <a:pt x="913574" y="958011"/>
                  </a:lnTo>
                  <a:lnTo>
                    <a:pt x="913574" y="966825"/>
                  </a:lnTo>
                  <a:lnTo>
                    <a:pt x="930694" y="966863"/>
                  </a:lnTo>
                  <a:lnTo>
                    <a:pt x="930694" y="958011"/>
                  </a:lnTo>
                  <a:close/>
                </a:path>
                <a:path extrusionOk="0" h="1355725" w="2835909">
                  <a:moveTo>
                    <a:pt x="943343" y="970699"/>
                  </a:moveTo>
                  <a:lnTo>
                    <a:pt x="939507" y="966863"/>
                  </a:lnTo>
                  <a:lnTo>
                    <a:pt x="930694" y="966863"/>
                  </a:lnTo>
                  <a:lnTo>
                    <a:pt x="930656" y="983983"/>
                  </a:lnTo>
                  <a:lnTo>
                    <a:pt x="939507" y="983983"/>
                  </a:lnTo>
                  <a:lnTo>
                    <a:pt x="943343" y="980147"/>
                  </a:lnTo>
                  <a:lnTo>
                    <a:pt x="943343" y="970699"/>
                  </a:lnTo>
                  <a:close/>
                </a:path>
                <a:path extrusionOk="0" h="1355725" w="2835909">
                  <a:moveTo>
                    <a:pt x="1847405" y="374980"/>
                  </a:moveTo>
                  <a:lnTo>
                    <a:pt x="1838553" y="374980"/>
                  </a:lnTo>
                  <a:lnTo>
                    <a:pt x="1834718" y="378815"/>
                  </a:lnTo>
                  <a:lnTo>
                    <a:pt x="1834718" y="388277"/>
                  </a:lnTo>
                  <a:lnTo>
                    <a:pt x="1838553" y="392099"/>
                  </a:lnTo>
                  <a:lnTo>
                    <a:pt x="1847367" y="392099"/>
                  </a:lnTo>
                  <a:lnTo>
                    <a:pt x="1847405" y="374980"/>
                  </a:lnTo>
                  <a:close/>
                </a:path>
                <a:path extrusionOk="0" h="1355725" w="2835909">
                  <a:moveTo>
                    <a:pt x="1864487" y="392137"/>
                  </a:moveTo>
                  <a:lnTo>
                    <a:pt x="1847367" y="392112"/>
                  </a:lnTo>
                  <a:lnTo>
                    <a:pt x="1847367" y="400964"/>
                  </a:lnTo>
                  <a:lnTo>
                    <a:pt x="1851202" y="404787"/>
                  </a:lnTo>
                  <a:lnTo>
                    <a:pt x="1860651" y="404787"/>
                  </a:lnTo>
                  <a:lnTo>
                    <a:pt x="1864487" y="400964"/>
                  </a:lnTo>
                  <a:lnTo>
                    <a:pt x="1864487" y="392137"/>
                  </a:lnTo>
                  <a:close/>
                </a:path>
                <a:path extrusionOk="0" h="1355725" w="2835909">
                  <a:moveTo>
                    <a:pt x="1864525" y="366166"/>
                  </a:moveTo>
                  <a:lnTo>
                    <a:pt x="1860689" y="362343"/>
                  </a:lnTo>
                  <a:lnTo>
                    <a:pt x="1851228" y="362343"/>
                  </a:lnTo>
                  <a:lnTo>
                    <a:pt x="1847405" y="366166"/>
                  </a:lnTo>
                  <a:lnTo>
                    <a:pt x="1847405" y="374980"/>
                  </a:lnTo>
                  <a:lnTo>
                    <a:pt x="1864525" y="375018"/>
                  </a:lnTo>
                  <a:lnTo>
                    <a:pt x="1864525" y="366166"/>
                  </a:lnTo>
                  <a:close/>
                </a:path>
                <a:path extrusionOk="0" h="1355725" w="2835909">
                  <a:moveTo>
                    <a:pt x="1877174" y="378853"/>
                  </a:moveTo>
                  <a:lnTo>
                    <a:pt x="1873338" y="375018"/>
                  </a:lnTo>
                  <a:lnTo>
                    <a:pt x="1864525" y="375018"/>
                  </a:lnTo>
                  <a:lnTo>
                    <a:pt x="1864487" y="392137"/>
                  </a:lnTo>
                  <a:lnTo>
                    <a:pt x="1873338" y="392137"/>
                  </a:lnTo>
                  <a:lnTo>
                    <a:pt x="1877174" y="388315"/>
                  </a:lnTo>
                  <a:lnTo>
                    <a:pt x="1877174" y="378853"/>
                  </a:lnTo>
                  <a:close/>
                </a:path>
                <a:path extrusionOk="0" h="1355725" w="2835909">
                  <a:moveTo>
                    <a:pt x="1914702" y="1333804"/>
                  </a:moveTo>
                  <a:lnTo>
                    <a:pt x="1889887" y="1333754"/>
                  </a:lnTo>
                  <a:lnTo>
                    <a:pt x="1889887" y="1346581"/>
                  </a:lnTo>
                  <a:lnTo>
                    <a:pt x="1895436" y="1352143"/>
                  </a:lnTo>
                  <a:lnTo>
                    <a:pt x="1909152" y="1352143"/>
                  </a:lnTo>
                  <a:lnTo>
                    <a:pt x="1914702" y="1346581"/>
                  </a:lnTo>
                  <a:lnTo>
                    <a:pt x="1914702" y="1333804"/>
                  </a:lnTo>
                  <a:close/>
                </a:path>
                <a:path extrusionOk="0" h="1355725" w="2835909">
                  <a:moveTo>
                    <a:pt x="1914753" y="1296149"/>
                  </a:moveTo>
                  <a:lnTo>
                    <a:pt x="1909191" y="1290586"/>
                  </a:lnTo>
                  <a:lnTo>
                    <a:pt x="1895487" y="1290586"/>
                  </a:lnTo>
                  <a:lnTo>
                    <a:pt x="1889925" y="1296149"/>
                  </a:lnTo>
                  <a:lnTo>
                    <a:pt x="1889925" y="1308925"/>
                  </a:lnTo>
                  <a:lnTo>
                    <a:pt x="1877098" y="1308925"/>
                  </a:lnTo>
                  <a:lnTo>
                    <a:pt x="1871548" y="1314488"/>
                  </a:lnTo>
                  <a:lnTo>
                    <a:pt x="1871548" y="1328191"/>
                  </a:lnTo>
                  <a:lnTo>
                    <a:pt x="1877098" y="1333754"/>
                  </a:lnTo>
                  <a:lnTo>
                    <a:pt x="1889887" y="1333754"/>
                  </a:lnTo>
                  <a:lnTo>
                    <a:pt x="1889925" y="1308938"/>
                  </a:lnTo>
                  <a:lnTo>
                    <a:pt x="1914753" y="1308989"/>
                  </a:lnTo>
                  <a:lnTo>
                    <a:pt x="1914753" y="1296149"/>
                  </a:lnTo>
                  <a:close/>
                </a:path>
                <a:path extrusionOk="0" h="1355725" w="2835909">
                  <a:moveTo>
                    <a:pt x="1933092" y="1314538"/>
                  </a:moveTo>
                  <a:lnTo>
                    <a:pt x="1927542" y="1308989"/>
                  </a:lnTo>
                  <a:lnTo>
                    <a:pt x="1914753" y="1308989"/>
                  </a:lnTo>
                  <a:lnTo>
                    <a:pt x="1914702" y="1333804"/>
                  </a:lnTo>
                  <a:lnTo>
                    <a:pt x="1927542" y="1333804"/>
                  </a:lnTo>
                  <a:lnTo>
                    <a:pt x="1933092" y="1328242"/>
                  </a:lnTo>
                  <a:lnTo>
                    <a:pt x="1933092" y="1314538"/>
                  </a:lnTo>
                  <a:close/>
                </a:path>
                <a:path extrusionOk="0" h="1355725" w="2835909">
                  <a:moveTo>
                    <a:pt x="2759087" y="1278686"/>
                  </a:moveTo>
                  <a:lnTo>
                    <a:pt x="2748470" y="1278686"/>
                  </a:lnTo>
                  <a:lnTo>
                    <a:pt x="2739910" y="1280426"/>
                  </a:lnTo>
                  <a:lnTo>
                    <a:pt x="2732913" y="1285138"/>
                  </a:lnTo>
                  <a:lnTo>
                    <a:pt x="2728188" y="1292136"/>
                  </a:lnTo>
                  <a:lnTo>
                    <a:pt x="2726461" y="1300708"/>
                  </a:lnTo>
                  <a:lnTo>
                    <a:pt x="2728188" y="1309281"/>
                  </a:lnTo>
                  <a:lnTo>
                    <a:pt x="2732913" y="1316278"/>
                  </a:lnTo>
                  <a:lnTo>
                    <a:pt x="2739910" y="1321003"/>
                  </a:lnTo>
                  <a:lnTo>
                    <a:pt x="2748470" y="1322730"/>
                  </a:lnTo>
                  <a:lnTo>
                    <a:pt x="2758998" y="1322730"/>
                  </a:lnTo>
                  <a:lnTo>
                    <a:pt x="2759087" y="1278686"/>
                  </a:lnTo>
                  <a:close/>
                </a:path>
                <a:path extrusionOk="0" h="1355725" w="2835909">
                  <a:moveTo>
                    <a:pt x="2803118" y="1268171"/>
                  </a:moveTo>
                  <a:lnTo>
                    <a:pt x="2801391" y="1259598"/>
                  </a:lnTo>
                  <a:lnTo>
                    <a:pt x="2796679" y="1252601"/>
                  </a:lnTo>
                  <a:lnTo>
                    <a:pt x="2789682" y="1247889"/>
                  </a:lnTo>
                  <a:lnTo>
                    <a:pt x="2781109" y="1246162"/>
                  </a:lnTo>
                  <a:lnTo>
                    <a:pt x="2772537" y="1247889"/>
                  </a:lnTo>
                  <a:lnTo>
                    <a:pt x="2765539" y="1252601"/>
                  </a:lnTo>
                  <a:lnTo>
                    <a:pt x="2760815" y="1259598"/>
                  </a:lnTo>
                  <a:lnTo>
                    <a:pt x="2759087" y="1268171"/>
                  </a:lnTo>
                  <a:lnTo>
                    <a:pt x="2759087" y="1278686"/>
                  </a:lnTo>
                  <a:lnTo>
                    <a:pt x="2803118" y="1278788"/>
                  </a:lnTo>
                  <a:lnTo>
                    <a:pt x="2803118" y="1268171"/>
                  </a:lnTo>
                  <a:close/>
                </a:path>
                <a:path extrusionOk="0" h="1355725" w="2835909">
                  <a:moveTo>
                    <a:pt x="2835668" y="1300810"/>
                  </a:moveTo>
                  <a:lnTo>
                    <a:pt x="2833941" y="1292237"/>
                  </a:lnTo>
                  <a:lnTo>
                    <a:pt x="2829217" y="1285240"/>
                  </a:lnTo>
                  <a:lnTo>
                    <a:pt x="2822219" y="1280515"/>
                  </a:lnTo>
                  <a:lnTo>
                    <a:pt x="2813647" y="1278788"/>
                  </a:lnTo>
                  <a:lnTo>
                    <a:pt x="2803118" y="1278788"/>
                  </a:lnTo>
                  <a:lnTo>
                    <a:pt x="2803029" y="1322819"/>
                  </a:lnTo>
                  <a:lnTo>
                    <a:pt x="2758998" y="1322730"/>
                  </a:lnTo>
                  <a:lnTo>
                    <a:pt x="2758998" y="1333347"/>
                  </a:lnTo>
                  <a:lnTo>
                    <a:pt x="2760738" y="1341920"/>
                  </a:lnTo>
                  <a:lnTo>
                    <a:pt x="2765450" y="1348917"/>
                  </a:lnTo>
                  <a:lnTo>
                    <a:pt x="2772448" y="1353629"/>
                  </a:lnTo>
                  <a:lnTo>
                    <a:pt x="2781020" y="1355356"/>
                  </a:lnTo>
                  <a:lnTo>
                    <a:pt x="2789593" y="1353629"/>
                  </a:lnTo>
                  <a:lnTo>
                    <a:pt x="2796590" y="1348917"/>
                  </a:lnTo>
                  <a:lnTo>
                    <a:pt x="2801302" y="1341920"/>
                  </a:lnTo>
                  <a:lnTo>
                    <a:pt x="2803042" y="1333347"/>
                  </a:lnTo>
                  <a:lnTo>
                    <a:pt x="2803042" y="1322832"/>
                  </a:lnTo>
                  <a:lnTo>
                    <a:pt x="2813647" y="1322832"/>
                  </a:lnTo>
                  <a:lnTo>
                    <a:pt x="2822219" y="1321104"/>
                  </a:lnTo>
                  <a:lnTo>
                    <a:pt x="2829217" y="1316380"/>
                  </a:lnTo>
                  <a:lnTo>
                    <a:pt x="2833941" y="1309382"/>
                  </a:lnTo>
                  <a:lnTo>
                    <a:pt x="2835668" y="1300810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4" name="Google Shape;244;p1"/>
            <p:cNvPicPr preferRelativeResize="0"/>
            <p:nvPr/>
          </p:nvPicPr>
          <p:blipFill rotWithShape="1">
            <a:blip r:embed="rId57">
              <a:alphaModFix/>
            </a:blip>
            <a:srcRect b="0" l="0" r="0" t="0"/>
            <a:stretch/>
          </p:blipFill>
          <p:spPr>
            <a:xfrm>
              <a:off x="10141343" y="4999038"/>
              <a:ext cx="202547" cy="95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1"/>
            <p:cNvPicPr preferRelativeResize="0"/>
            <p:nvPr/>
          </p:nvPicPr>
          <p:blipFill rotWithShape="1">
            <a:blip r:embed="rId58">
              <a:alphaModFix/>
            </a:blip>
            <a:srcRect b="0" l="0" r="0" t="0"/>
            <a:stretch/>
          </p:blipFill>
          <p:spPr>
            <a:xfrm>
              <a:off x="9186140" y="5558180"/>
              <a:ext cx="225281" cy="106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1"/>
            <p:cNvPicPr preferRelativeResize="0"/>
            <p:nvPr/>
          </p:nvPicPr>
          <p:blipFill rotWithShape="1">
            <a:blip r:embed="rId59">
              <a:alphaModFix/>
            </a:blip>
            <a:srcRect b="0" l="0" r="0" t="0"/>
            <a:stretch/>
          </p:blipFill>
          <p:spPr>
            <a:xfrm>
              <a:off x="6677488" y="4880894"/>
              <a:ext cx="202547" cy="95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p1"/>
            <p:cNvPicPr preferRelativeResize="0"/>
            <p:nvPr/>
          </p:nvPicPr>
          <p:blipFill rotWithShape="1">
            <a:blip r:embed="rId60">
              <a:alphaModFix/>
            </a:blip>
            <a:srcRect b="0" l="0" r="0" t="0"/>
            <a:stretch/>
          </p:blipFill>
          <p:spPr>
            <a:xfrm>
              <a:off x="7609957" y="4311038"/>
              <a:ext cx="225281" cy="106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1"/>
            <p:cNvPicPr preferRelativeResize="0"/>
            <p:nvPr/>
          </p:nvPicPr>
          <p:blipFill rotWithShape="1">
            <a:blip r:embed="rId61">
              <a:alphaModFix/>
            </a:blip>
            <a:srcRect b="0" l="0" r="0" t="0"/>
            <a:stretch/>
          </p:blipFill>
          <p:spPr>
            <a:xfrm>
              <a:off x="10436198" y="5537941"/>
              <a:ext cx="114123" cy="114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1"/>
            <p:cNvPicPr preferRelativeResize="0"/>
            <p:nvPr/>
          </p:nvPicPr>
          <p:blipFill rotWithShape="1">
            <a:blip r:embed="rId62">
              <a:alphaModFix/>
            </a:blip>
            <a:srcRect b="0" l="0" r="0" t="0"/>
            <a:stretch/>
          </p:blipFill>
          <p:spPr>
            <a:xfrm>
              <a:off x="8643466" y="4468841"/>
              <a:ext cx="133704" cy="133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1"/>
            <p:cNvPicPr preferRelativeResize="0"/>
            <p:nvPr/>
          </p:nvPicPr>
          <p:blipFill rotWithShape="1">
            <a:blip r:embed="rId63">
              <a:alphaModFix/>
            </a:blip>
            <a:srcRect b="0" l="0" r="0" t="0"/>
            <a:stretch/>
          </p:blipFill>
          <p:spPr>
            <a:xfrm>
              <a:off x="9602049" y="4484774"/>
              <a:ext cx="100597" cy="100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1"/>
            <p:cNvPicPr preferRelativeResize="0"/>
            <p:nvPr/>
          </p:nvPicPr>
          <p:blipFill rotWithShape="1">
            <a:blip r:embed="rId64">
              <a:alphaModFix/>
            </a:blip>
            <a:srcRect b="0" l="0" r="0" t="0"/>
            <a:stretch/>
          </p:blipFill>
          <p:spPr>
            <a:xfrm>
              <a:off x="7318731" y="5389987"/>
              <a:ext cx="100597" cy="100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1"/>
            <p:cNvPicPr preferRelativeResize="0"/>
            <p:nvPr/>
          </p:nvPicPr>
          <p:blipFill rotWithShape="1">
            <a:blip r:embed="rId65">
              <a:alphaModFix/>
            </a:blip>
            <a:srcRect b="0" l="0" r="0" t="0"/>
            <a:stretch/>
          </p:blipFill>
          <p:spPr>
            <a:xfrm>
              <a:off x="8693330" y="4981226"/>
              <a:ext cx="133708" cy="1337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1"/>
            <p:cNvPicPr preferRelativeResize="0"/>
            <p:nvPr/>
          </p:nvPicPr>
          <p:blipFill rotWithShape="1">
            <a:blip r:embed="rId66">
              <a:alphaModFix/>
            </a:blip>
            <a:srcRect b="0" l="0" r="0" t="0"/>
            <a:stretch/>
          </p:blipFill>
          <p:spPr>
            <a:xfrm>
              <a:off x="8194340" y="4860428"/>
              <a:ext cx="133708" cy="1337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1"/>
            <p:cNvPicPr preferRelativeResize="0"/>
            <p:nvPr/>
          </p:nvPicPr>
          <p:blipFill rotWithShape="1">
            <a:blip r:embed="rId67">
              <a:alphaModFix/>
            </a:blip>
            <a:srcRect b="0" l="0" r="0" t="0"/>
            <a:stretch/>
          </p:blipFill>
          <p:spPr>
            <a:xfrm>
              <a:off x="9176032" y="5279011"/>
              <a:ext cx="138506" cy="1312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1"/>
            <p:cNvPicPr preferRelativeResize="0"/>
            <p:nvPr/>
          </p:nvPicPr>
          <p:blipFill rotWithShape="1">
            <a:blip r:embed="rId68">
              <a:alphaModFix/>
            </a:blip>
            <a:srcRect b="0" l="0" r="0" t="0"/>
            <a:stretch/>
          </p:blipFill>
          <p:spPr>
            <a:xfrm>
              <a:off x="7706840" y="4565066"/>
              <a:ext cx="138506" cy="1312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1"/>
            <p:cNvPicPr preferRelativeResize="0"/>
            <p:nvPr/>
          </p:nvPicPr>
          <p:blipFill rotWithShape="1">
            <a:blip r:embed="rId69">
              <a:alphaModFix/>
            </a:blip>
            <a:srcRect b="0" l="0" r="0" t="0"/>
            <a:stretch/>
          </p:blipFill>
          <p:spPr>
            <a:xfrm>
              <a:off x="9064475" y="4632044"/>
              <a:ext cx="138506" cy="1312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1"/>
            <p:cNvPicPr preferRelativeResize="0"/>
            <p:nvPr/>
          </p:nvPicPr>
          <p:blipFill rotWithShape="1">
            <a:blip r:embed="rId70">
              <a:alphaModFix/>
            </a:blip>
            <a:srcRect b="0" l="0" r="0" t="0"/>
            <a:stretch/>
          </p:blipFill>
          <p:spPr>
            <a:xfrm>
              <a:off x="10104159" y="5477291"/>
              <a:ext cx="138504" cy="1312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" name="Google Shape;258;p1"/>
            <p:cNvSpPr/>
            <p:nvPr/>
          </p:nvSpPr>
          <p:spPr>
            <a:xfrm>
              <a:off x="6466040" y="4228700"/>
              <a:ext cx="4189729" cy="1226185"/>
            </a:xfrm>
            <a:custGeom>
              <a:rect b="b" l="l" r="r" t="t"/>
              <a:pathLst>
                <a:path extrusionOk="0" h="1226185" w="4189729">
                  <a:moveTo>
                    <a:pt x="61226" y="1017447"/>
                  </a:moveTo>
                  <a:lnTo>
                    <a:pt x="56197" y="1012418"/>
                  </a:lnTo>
                  <a:lnTo>
                    <a:pt x="43789" y="1012418"/>
                  </a:lnTo>
                  <a:lnTo>
                    <a:pt x="38760" y="1017447"/>
                  </a:lnTo>
                  <a:lnTo>
                    <a:pt x="38760" y="1029855"/>
                  </a:lnTo>
                  <a:lnTo>
                    <a:pt x="43789" y="1034884"/>
                  </a:lnTo>
                  <a:lnTo>
                    <a:pt x="49987" y="1034884"/>
                  </a:lnTo>
                  <a:lnTo>
                    <a:pt x="56197" y="1034884"/>
                  </a:lnTo>
                  <a:lnTo>
                    <a:pt x="61226" y="1029855"/>
                  </a:lnTo>
                  <a:lnTo>
                    <a:pt x="61226" y="1017447"/>
                  </a:lnTo>
                  <a:close/>
                </a:path>
                <a:path extrusionOk="0" h="1226185" w="4189729">
                  <a:moveTo>
                    <a:pt x="102476" y="494830"/>
                  </a:moveTo>
                  <a:lnTo>
                    <a:pt x="102374" y="481457"/>
                  </a:lnTo>
                  <a:lnTo>
                    <a:pt x="99999" y="469150"/>
                  </a:lnTo>
                  <a:lnTo>
                    <a:pt x="93179" y="475742"/>
                  </a:lnTo>
                  <a:lnTo>
                    <a:pt x="80429" y="486257"/>
                  </a:lnTo>
                  <a:lnTo>
                    <a:pt x="66179" y="499059"/>
                  </a:lnTo>
                  <a:lnTo>
                    <a:pt x="54825" y="512508"/>
                  </a:lnTo>
                  <a:lnTo>
                    <a:pt x="54825" y="498551"/>
                  </a:lnTo>
                  <a:lnTo>
                    <a:pt x="62509" y="494207"/>
                  </a:lnTo>
                  <a:lnTo>
                    <a:pt x="67538" y="486029"/>
                  </a:lnTo>
                  <a:lnTo>
                    <a:pt x="69862" y="475449"/>
                  </a:lnTo>
                  <a:lnTo>
                    <a:pt x="69469" y="463905"/>
                  </a:lnTo>
                  <a:lnTo>
                    <a:pt x="67132" y="452793"/>
                  </a:lnTo>
                  <a:lnTo>
                    <a:pt x="63309" y="442010"/>
                  </a:lnTo>
                  <a:lnTo>
                    <a:pt x="57175" y="429933"/>
                  </a:lnTo>
                  <a:lnTo>
                    <a:pt x="47967" y="414959"/>
                  </a:lnTo>
                  <a:lnTo>
                    <a:pt x="47078" y="424840"/>
                  </a:lnTo>
                  <a:lnTo>
                    <a:pt x="43802" y="436168"/>
                  </a:lnTo>
                  <a:lnTo>
                    <a:pt x="39611" y="448640"/>
                  </a:lnTo>
                  <a:lnTo>
                    <a:pt x="35991" y="461949"/>
                  </a:lnTo>
                  <a:lnTo>
                    <a:pt x="34315" y="475005"/>
                  </a:lnTo>
                  <a:lnTo>
                    <a:pt x="35331" y="486664"/>
                  </a:lnTo>
                  <a:lnTo>
                    <a:pt x="39852" y="495223"/>
                  </a:lnTo>
                  <a:lnTo>
                    <a:pt x="48717" y="498983"/>
                  </a:lnTo>
                  <a:lnTo>
                    <a:pt x="48717" y="513930"/>
                  </a:lnTo>
                  <a:lnTo>
                    <a:pt x="37655" y="500075"/>
                  </a:lnTo>
                  <a:lnTo>
                    <a:pt x="23012" y="486714"/>
                  </a:lnTo>
                  <a:lnTo>
                    <a:pt x="9652" y="475678"/>
                  </a:lnTo>
                  <a:lnTo>
                    <a:pt x="2476" y="468795"/>
                  </a:lnTo>
                  <a:lnTo>
                    <a:pt x="101" y="481101"/>
                  </a:lnTo>
                  <a:lnTo>
                    <a:pt x="0" y="494474"/>
                  </a:lnTo>
                  <a:lnTo>
                    <a:pt x="1955" y="507606"/>
                  </a:lnTo>
                  <a:lnTo>
                    <a:pt x="5753" y="519163"/>
                  </a:lnTo>
                  <a:lnTo>
                    <a:pt x="12547" y="528167"/>
                  </a:lnTo>
                  <a:lnTo>
                    <a:pt x="22275" y="534174"/>
                  </a:lnTo>
                  <a:lnTo>
                    <a:pt x="32931" y="536663"/>
                  </a:lnTo>
                  <a:lnTo>
                    <a:pt x="42443" y="535127"/>
                  </a:lnTo>
                  <a:lnTo>
                    <a:pt x="45186" y="533908"/>
                  </a:lnTo>
                  <a:lnTo>
                    <a:pt x="47244" y="532485"/>
                  </a:lnTo>
                  <a:lnTo>
                    <a:pt x="48717" y="530923"/>
                  </a:lnTo>
                  <a:lnTo>
                    <a:pt x="48717" y="571690"/>
                  </a:lnTo>
                  <a:lnTo>
                    <a:pt x="37655" y="557822"/>
                  </a:lnTo>
                  <a:lnTo>
                    <a:pt x="23012" y="544474"/>
                  </a:lnTo>
                  <a:lnTo>
                    <a:pt x="9652" y="533438"/>
                  </a:lnTo>
                  <a:lnTo>
                    <a:pt x="2476" y="526554"/>
                  </a:lnTo>
                  <a:lnTo>
                    <a:pt x="101" y="538861"/>
                  </a:lnTo>
                  <a:lnTo>
                    <a:pt x="0" y="552234"/>
                  </a:lnTo>
                  <a:lnTo>
                    <a:pt x="1955" y="565353"/>
                  </a:lnTo>
                  <a:lnTo>
                    <a:pt x="5753" y="576910"/>
                  </a:lnTo>
                  <a:lnTo>
                    <a:pt x="12547" y="585927"/>
                  </a:lnTo>
                  <a:lnTo>
                    <a:pt x="22275" y="591934"/>
                  </a:lnTo>
                  <a:lnTo>
                    <a:pt x="32931" y="594423"/>
                  </a:lnTo>
                  <a:lnTo>
                    <a:pt x="42443" y="592886"/>
                  </a:lnTo>
                  <a:lnTo>
                    <a:pt x="45186" y="591654"/>
                  </a:lnTo>
                  <a:lnTo>
                    <a:pt x="47244" y="590245"/>
                  </a:lnTo>
                  <a:lnTo>
                    <a:pt x="48717" y="588683"/>
                  </a:lnTo>
                  <a:lnTo>
                    <a:pt x="48717" y="629450"/>
                  </a:lnTo>
                  <a:lnTo>
                    <a:pt x="37655" y="615581"/>
                  </a:lnTo>
                  <a:lnTo>
                    <a:pt x="23012" y="602234"/>
                  </a:lnTo>
                  <a:lnTo>
                    <a:pt x="9652" y="591197"/>
                  </a:lnTo>
                  <a:lnTo>
                    <a:pt x="2476" y="584314"/>
                  </a:lnTo>
                  <a:lnTo>
                    <a:pt x="101" y="596620"/>
                  </a:lnTo>
                  <a:lnTo>
                    <a:pt x="0" y="609993"/>
                  </a:lnTo>
                  <a:lnTo>
                    <a:pt x="1955" y="623112"/>
                  </a:lnTo>
                  <a:lnTo>
                    <a:pt x="5753" y="634669"/>
                  </a:lnTo>
                  <a:lnTo>
                    <a:pt x="12547" y="643674"/>
                  </a:lnTo>
                  <a:lnTo>
                    <a:pt x="22275" y="649681"/>
                  </a:lnTo>
                  <a:lnTo>
                    <a:pt x="32931" y="652183"/>
                  </a:lnTo>
                  <a:lnTo>
                    <a:pt x="42443" y="650646"/>
                  </a:lnTo>
                  <a:lnTo>
                    <a:pt x="45186" y="649414"/>
                  </a:lnTo>
                  <a:lnTo>
                    <a:pt x="47244" y="648004"/>
                  </a:lnTo>
                  <a:lnTo>
                    <a:pt x="48717" y="646442"/>
                  </a:lnTo>
                  <a:lnTo>
                    <a:pt x="48717" y="687209"/>
                  </a:lnTo>
                  <a:lnTo>
                    <a:pt x="37655" y="673341"/>
                  </a:lnTo>
                  <a:lnTo>
                    <a:pt x="23012" y="659980"/>
                  </a:lnTo>
                  <a:lnTo>
                    <a:pt x="9652" y="648957"/>
                  </a:lnTo>
                  <a:lnTo>
                    <a:pt x="2476" y="642073"/>
                  </a:lnTo>
                  <a:lnTo>
                    <a:pt x="101" y="654380"/>
                  </a:lnTo>
                  <a:lnTo>
                    <a:pt x="0" y="667753"/>
                  </a:lnTo>
                  <a:lnTo>
                    <a:pt x="1955" y="680872"/>
                  </a:lnTo>
                  <a:lnTo>
                    <a:pt x="5753" y="692429"/>
                  </a:lnTo>
                  <a:lnTo>
                    <a:pt x="12547" y="701433"/>
                  </a:lnTo>
                  <a:lnTo>
                    <a:pt x="22275" y="707440"/>
                  </a:lnTo>
                  <a:lnTo>
                    <a:pt x="32931" y="709942"/>
                  </a:lnTo>
                  <a:lnTo>
                    <a:pt x="42443" y="708406"/>
                  </a:lnTo>
                  <a:lnTo>
                    <a:pt x="45186" y="707174"/>
                  </a:lnTo>
                  <a:lnTo>
                    <a:pt x="47244" y="705764"/>
                  </a:lnTo>
                  <a:lnTo>
                    <a:pt x="48717" y="704202"/>
                  </a:lnTo>
                  <a:lnTo>
                    <a:pt x="48717" y="759764"/>
                  </a:lnTo>
                  <a:lnTo>
                    <a:pt x="54825" y="759764"/>
                  </a:lnTo>
                  <a:lnTo>
                    <a:pt x="54825" y="705573"/>
                  </a:lnTo>
                  <a:lnTo>
                    <a:pt x="56184" y="706742"/>
                  </a:lnTo>
                  <a:lnTo>
                    <a:pt x="57899" y="707809"/>
                  </a:lnTo>
                  <a:lnTo>
                    <a:pt x="60020" y="708761"/>
                  </a:lnTo>
                  <a:lnTo>
                    <a:pt x="69545" y="710298"/>
                  </a:lnTo>
                  <a:lnTo>
                    <a:pt x="80187" y="707796"/>
                  </a:lnTo>
                  <a:lnTo>
                    <a:pt x="89928" y="701789"/>
                  </a:lnTo>
                  <a:lnTo>
                    <a:pt x="96723" y="692785"/>
                  </a:lnTo>
                  <a:lnTo>
                    <a:pt x="100520" y="681228"/>
                  </a:lnTo>
                  <a:lnTo>
                    <a:pt x="102476" y="668108"/>
                  </a:lnTo>
                  <a:lnTo>
                    <a:pt x="102374" y="654735"/>
                  </a:lnTo>
                  <a:lnTo>
                    <a:pt x="99999" y="642429"/>
                  </a:lnTo>
                  <a:lnTo>
                    <a:pt x="93179" y="649008"/>
                  </a:lnTo>
                  <a:lnTo>
                    <a:pt x="80429" y="659523"/>
                  </a:lnTo>
                  <a:lnTo>
                    <a:pt x="66179" y="672338"/>
                  </a:lnTo>
                  <a:lnTo>
                    <a:pt x="54825" y="685774"/>
                  </a:lnTo>
                  <a:lnTo>
                    <a:pt x="54825" y="647827"/>
                  </a:lnTo>
                  <a:lnTo>
                    <a:pt x="56184" y="648982"/>
                  </a:lnTo>
                  <a:lnTo>
                    <a:pt x="57899" y="650049"/>
                  </a:lnTo>
                  <a:lnTo>
                    <a:pt x="60020" y="651002"/>
                  </a:lnTo>
                  <a:lnTo>
                    <a:pt x="69545" y="652538"/>
                  </a:lnTo>
                  <a:lnTo>
                    <a:pt x="80187" y="650049"/>
                  </a:lnTo>
                  <a:lnTo>
                    <a:pt x="89928" y="644029"/>
                  </a:lnTo>
                  <a:lnTo>
                    <a:pt x="96723" y="635025"/>
                  </a:lnTo>
                  <a:lnTo>
                    <a:pt x="100520" y="623468"/>
                  </a:lnTo>
                  <a:lnTo>
                    <a:pt x="102476" y="610349"/>
                  </a:lnTo>
                  <a:lnTo>
                    <a:pt x="102374" y="596976"/>
                  </a:lnTo>
                  <a:lnTo>
                    <a:pt x="99999" y="584669"/>
                  </a:lnTo>
                  <a:lnTo>
                    <a:pt x="93179" y="591248"/>
                  </a:lnTo>
                  <a:lnTo>
                    <a:pt x="80429" y="601776"/>
                  </a:lnTo>
                  <a:lnTo>
                    <a:pt x="66179" y="614578"/>
                  </a:lnTo>
                  <a:lnTo>
                    <a:pt x="54825" y="628015"/>
                  </a:lnTo>
                  <a:lnTo>
                    <a:pt x="54825" y="590067"/>
                  </a:lnTo>
                  <a:lnTo>
                    <a:pt x="56184" y="591223"/>
                  </a:lnTo>
                  <a:lnTo>
                    <a:pt x="57899" y="592289"/>
                  </a:lnTo>
                  <a:lnTo>
                    <a:pt x="60020" y="593242"/>
                  </a:lnTo>
                  <a:lnTo>
                    <a:pt x="69545" y="594779"/>
                  </a:lnTo>
                  <a:lnTo>
                    <a:pt x="80187" y="592289"/>
                  </a:lnTo>
                  <a:lnTo>
                    <a:pt x="89928" y="586282"/>
                  </a:lnTo>
                  <a:lnTo>
                    <a:pt x="96723" y="577278"/>
                  </a:lnTo>
                  <a:lnTo>
                    <a:pt x="100520" y="565721"/>
                  </a:lnTo>
                  <a:lnTo>
                    <a:pt x="102476" y="552589"/>
                  </a:lnTo>
                  <a:lnTo>
                    <a:pt x="102374" y="539216"/>
                  </a:lnTo>
                  <a:lnTo>
                    <a:pt x="99999" y="526910"/>
                  </a:lnTo>
                  <a:lnTo>
                    <a:pt x="93179" y="533488"/>
                  </a:lnTo>
                  <a:lnTo>
                    <a:pt x="80429" y="544017"/>
                  </a:lnTo>
                  <a:lnTo>
                    <a:pt x="66179" y="556818"/>
                  </a:lnTo>
                  <a:lnTo>
                    <a:pt x="54825" y="570255"/>
                  </a:lnTo>
                  <a:lnTo>
                    <a:pt x="54825" y="532307"/>
                  </a:lnTo>
                  <a:lnTo>
                    <a:pt x="56184" y="533463"/>
                  </a:lnTo>
                  <a:lnTo>
                    <a:pt x="57899" y="534530"/>
                  </a:lnTo>
                  <a:lnTo>
                    <a:pt x="60020" y="535482"/>
                  </a:lnTo>
                  <a:lnTo>
                    <a:pt x="69545" y="537032"/>
                  </a:lnTo>
                  <a:lnTo>
                    <a:pt x="80187" y="534530"/>
                  </a:lnTo>
                  <a:lnTo>
                    <a:pt x="89928" y="528523"/>
                  </a:lnTo>
                  <a:lnTo>
                    <a:pt x="96723" y="519518"/>
                  </a:lnTo>
                  <a:lnTo>
                    <a:pt x="100520" y="507961"/>
                  </a:lnTo>
                  <a:lnTo>
                    <a:pt x="102476" y="494830"/>
                  </a:lnTo>
                  <a:close/>
                </a:path>
                <a:path extrusionOk="0" h="1226185" w="4189729">
                  <a:moveTo>
                    <a:pt x="1048219" y="1208151"/>
                  </a:moveTo>
                  <a:lnTo>
                    <a:pt x="1043190" y="1203121"/>
                  </a:lnTo>
                  <a:lnTo>
                    <a:pt x="1030782" y="1203121"/>
                  </a:lnTo>
                  <a:lnTo>
                    <a:pt x="1025753" y="1208151"/>
                  </a:lnTo>
                  <a:lnTo>
                    <a:pt x="1025753" y="1220558"/>
                  </a:lnTo>
                  <a:lnTo>
                    <a:pt x="1030782" y="1225588"/>
                  </a:lnTo>
                  <a:lnTo>
                    <a:pt x="1036980" y="1225588"/>
                  </a:lnTo>
                  <a:lnTo>
                    <a:pt x="1043190" y="1225588"/>
                  </a:lnTo>
                  <a:lnTo>
                    <a:pt x="1048219" y="1220558"/>
                  </a:lnTo>
                  <a:lnTo>
                    <a:pt x="1048219" y="1208151"/>
                  </a:lnTo>
                  <a:close/>
                </a:path>
                <a:path extrusionOk="0" h="1226185" w="4189729">
                  <a:moveTo>
                    <a:pt x="2578404" y="582231"/>
                  </a:moveTo>
                  <a:lnTo>
                    <a:pt x="2573375" y="577202"/>
                  </a:lnTo>
                  <a:lnTo>
                    <a:pt x="2567165" y="577202"/>
                  </a:lnTo>
                  <a:lnTo>
                    <a:pt x="2560967" y="577202"/>
                  </a:lnTo>
                  <a:lnTo>
                    <a:pt x="2555938" y="582231"/>
                  </a:lnTo>
                  <a:lnTo>
                    <a:pt x="2555938" y="594626"/>
                  </a:lnTo>
                  <a:lnTo>
                    <a:pt x="2560967" y="599655"/>
                  </a:lnTo>
                  <a:lnTo>
                    <a:pt x="2573375" y="599655"/>
                  </a:lnTo>
                  <a:lnTo>
                    <a:pt x="2578404" y="594626"/>
                  </a:lnTo>
                  <a:lnTo>
                    <a:pt x="2578404" y="582231"/>
                  </a:lnTo>
                  <a:close/>
                </a:path>
                <a:path extrusionOk="0" h="1226185" w="4189729">
                  <a:moveTo>
                    <a:pt x="2752839" y="757148"/>
                  </a:moveTo>
                  <a:lnTo>
                    <a:pt x="2747810" y="752119"/>
                  </a:lnTo>
                  <a:lnTo>
                    <a:pt x="2741599" y="752119"/>
                  </a:lnTo>
                  <a:lnTo>
                    <a:pt x="2735402" y="752119"/>
                  </a:lnTo>
                  <a:lnTo>
                    <a:pt x="2730373" y="757148"/>
                  </a:lnTo>
                  <a:lnTo>
                    <a:pt x="2730373" y="769556"/>
                  </a:lnTo>
                  <a:lnTo>
                    <a:pt x="2735402" y="774585"/>
                  </a:lnTo>
                  <a:lnTo>
                    <a:pt x="2747810" y="774585"/>
                  </a:lnTo>
                  <a:lnTo>
                    <a:pt x="2752839" y="769556"/>
                  </a:lnTo>
                  <a:lnTo>
                    <a:pt x="2752839" y="757148"/>
                  </a:lnTo>
                  <a:close/>
                </a:path>
                <a:path extrusionOk="0" h="1226185" w="4189729">
                  <a:moveTo>
                    <a:pt x="2841421" y="446874"/>
                  </a:moveTo>
                  <a:lnTo>
                    <a:pt x="2836392" y="441845"/>
                  </a:lnTo>
                  <a:lnTo>
                    <a:pt x="2830182" y="441845"/>
                  </a:lnTo>
                  <a:lnTo>
                    <a:pt x="2823984" y="441845"/>
                  </a:lnTo>
                  <a:lnTo>
                    <a:pt x="2818955" y="446874"/>
                  </a:lnTo>
                  <a:lnTo>
                    <a:pt x="2818955" y="459282"/>
                  </a:lnTo>
                  <a:lnTo>
                    <a:pt x="2823984" y="464312"/>
                  </a:lnTo>
                  <a:lnTo>
                    <a:pt x="2836392" y="464312"/>
                  </a:lnTo>
                  <a:lnTo>
                    <a:pt x="2841421" y="459282"/>
                  </a:lnTo>
                  <a:lnTo>
                    <a:pt x="2841421" y="446874"/>
                  </a:lnTo>
                  <a:close/>
                </a:path>
                <a:path extrusionOk="0" h="1226185" w="4189729">
                  <a:moveTo>
                    <a:pt x="3063532" y="297408"/>
                  </a:moveTo>
                  <a:lnTo>
                    <a:pt x="3058503" y="292379"/>
                  </a:lnTo>
                  <a:lnTo>
                    <a:pt x="3052305" y="292379"/>
                  </a:lnTo>
                  <a:lnTo>
                    <a:pt x="3046095" y="292379"/>
                  </a:lnTo>
                  <a:lnTo>
                    <a:pt x="3041065" y="297408"/>
                  </a:lnTo>
                  <a:lnTo>
                    <a:pt x="3041065" y="309816"/>
                  </a:lnTo>
                  <a:lnTo>
                    <a:pt x="3046095" y="314845"/>
                  </a:lnTo>
                  <a:lnTo>
                    <a:pt x="3058503" y="314845"/>
                  </a:lnTo>
                  <a:lnTo>
                    <a:pt x="3063532" y="309816"/>
                  </a:lnTo>
                  <a:lnTo>
                    <a:pt x="3063532" y="297408"/>
                  </a:lnTo>
                  <a:close/>
                </a:path>
                <a:path extrusionOk="0" h="1226185" w="4189729">
                  <a:moveTo>
                    <a:pt x="3622192" y="205371"/>
                  </a:moveTo>
                  <a:lnTo>
                    <a:pt x="3617163" y="200355"/>
                  </a:lnTo>
                  <a:lnTo>
                    <a:pt x="3610953" y="200355"/>
                  </a:lnTo>
                  <a:lnTo>
                    <a:pt x="3604755" y="200355"/>
                  </a:lnTo>
                  <a:lnTo>
                    <a:pt x="3599726" y="205371"/>
                  </a:lnTo>
                  <a:lnTo>
                    <a:pt x="3599726" y="217792"/>
                  </a:lnTo>
                  <a:lnTo>
                    <a:pt x="3604755" y="222821"/>
                  </a:lnTo>
                  <a:lnTo>
                    <a:pt x="3617163" y="222821"/>
                  </a:lnTo>
                  <a:lnTo>
                    <a:pt x="3622192" y="217792"/>
                  </a:lnTo>
                  <a:lnTo>
                    <a:pt x="3622192" y="205371"/>
                  </a:lnTo>
                  <a:close/>
                </a:path>
                <a:path extrusionOk="0" h="1226185" w="4189729">
                  <a:moveTo>
                    <a:pt x="4050525" y="488124"/>
                  </a:moveTo>
                  <a:lnTo>
                    <a:pt x="4045496" y="483095"/>
                  </a:lnTo>
                  <a:lnTo>
                    <a:pt x="4039298" y="483095"/>
                  </a:lnTo>
                  <a:lnTo>
                    <a:pt x="4033101" y="483095"/>
                  </a:lnTo>
                  <a:lnTo>
                    <a:pt x="4028071" y="488124"/>
                  </a:lnTo>
                  <a:lnTo>
                    <a:pt x="4028071" y="500532"/>
                  </a:lnTo>
                  <a:lnTo>
                    <a:pt x="4033101" y="505548"/>
                  </a:lnTo>
                  <a:lnTo>
                    <a:pt x="4045496" y="505548"/>
                  </a:lnTo>
                  <a:lnTo>
                    <a:pt x="4050525" y="500532"/>
                  </a:lnTo>
                  <a:lnTo>
                    <a:pt x="4050525" y="488124"/>
                  </a:lnTo>
                  <a:close/>
                </a:path>
                <a:path extrusionOk="0" h="1226185" w="4189729">
                  <a:moveTo>
                    <a:pt x="4115384" y="828243"/>
                  </a:moveTo>
                  <a:lnTo>
                    <a:pt x="4115295" y="814870"/>
                  </a:lnTo>
                  <a:lnTo>
                    <a:pt x="4112920" y="802563"/>
                  </a:lnTo>
                  <a:lnTo>
                    <a:pt x="4105732" y="809447"/>
                  </a:lnTo>
                  <a:lnTo>
                    <a:pt x="4092384" y="820483"/>
                  </a:lnTo>
                  <a:lnTo>
                    <a:pt x="4077728" y="833831"/>
                  </a:lnTo>
                  <a:lnTo>
                    <a:pt x="4066667" y="847699"/>
                  </a:lnTo>
                  <a:lnTo>
                    <a:pt x="4066667" y="832751"/>
                  </a:lnTo>
                  <a:lnTo>
                    <a:pt x="4075531" y="828992"/>
                  </a:lnTo>
                  <a:lnTo>
                    <a:pt x="4080052" y="820432"/>
                  </a:lnTo>
                  <a:lnTo>
                    <a:pt x="4081068" y="808774"/>
                  </a:lnTo>
                  <a:lnTo>
                    <a:pt x="4079392" y="795718"/>
                  </a:lnTo>
                  <a:lnTo>
                    <a:pt x="4075785" y="782408"/>
                  </a:lnTo>
                  <a:lnTo>
                    <a:pt x="4071594" y="769937"/>
                  </a:lnTo>
                  <a:lnTo>
                    <a:pt x="4068318" y="758609"/>
                  </a:lnTo>
                  <a:lnTo>
                    <a:pt x="4045928" y="797674"/>
                  </a:lnTo>
                  <a:lnTo>
                    <a:pt x="4045521" y="809218"/>
                  </a:lnTo>
                  <a:lnTo>
                    <a:pt x="4047858" y="819797"/>
                  </a:lnTo>
                  <a:lnTo>
                    <a:pt x="4052887" y="827976"/>
                  </a:lnTo>
                  <a:lnTo>
                    <a:pt x="4060571" y="832319"/>
                  </a:lnTo>
                  <a:lnTo>
                    <a:pt x="4060571" y="846277"/>
                  </a:lnTo>
                  <a:lnTo>
                    <a:pt x="4049217" y="832827"/>
                  </a:lnTo>
                  <a:lnTo>
                    <a:pt x="4034955" y="820026"/>
                  </a:lnTo>
                  <a:lnTo>
                    <a:pt x="4022217" y="809498"/>
                  </a:lnTo>
                  <a:lnTo>
                    <a:pt x="4015384" y="802919"/>
                  </a:lnTo>
                  <a:lnTo>
                    <a:pt x="4013009" y="815225"/>
                  </a:lnTo>
                  <a:lnTo>
                    <a:pt x="4012920" y="828598"/>
                  </a:lnTo>
                  <a:lnTo>
                    <a:pt x="4014876" y="841730"/>
                  </a:lnTo>
                  <a:lnTo>
                    <a:pt x="4018673" y="853274"/>
                  </a:lnTo>
                  <a:lnTo>
                    <a:pt x="4025468" y="862291"/>
                  </a:lnTo>
                  <a:lnTo>
                    <a:pt x="4035196" y="868299"/>
                  </a:lnTo>
                  <a:lnTo>
                    <a:pt x="4045839" y="870788"/>
                  </a:lnTo>
                  <a:lnTo>
                    <a:pt x="4055364" y="869251"/>
                  </a:lnTo>
                  <a:lnTo>
                    <a:pt x="4057497" y="868299"/>
                  </a:lnTo>
                  <a:lnTo>
                    <a:pt x="4059212" y="867232"/>
                  </a:lnTo>
                  <a:lnTo>
                    <a:pt x="4060571" y="866076"/>
                  </a:lnTo>
                  <a:lnTo>
                    <a:pt x="4060571" y="904024"/>
                  </a:lnTo>
                  <a:lnTo>
                    <a:pt x="4049217" y="890587"/>
                  </a:lnTo>
                  <a:lnTo>
                    <a:pt x="4034955" y="877773"/>
                  </a:lnTo>
                  <a:lnTo>
                    <a:pt x="4022217" y="867257"/>
                  </a:lnTo>
                  <a:lnTo>
                    <a:pt x="4015384" y="860679"/>
                  </a:lnTo>
                  <a:lnTo>
                    <a:pt x="4013009" y="872985"/>
                  </a:lnTo>
                  <a:lnTo>
                    <a:pt x="4012920" y="886358"/>
                  </a:lnTo>
                  <a:lnTo>
                    <a:pt x="4014876" y="899477"/>
                  </a:lnTo>
                  <a:lnTo>
                    <a:pt x="4018673" y="911034"/>
                  </a:lnTo>
                  <a:lnTo>
                    <a:pt x="4025468" y="920038"/>
                  </a:lnTo>
                  <a:lnTo>
                    <a:pt x="4035196" y="926058"/>
                  </a:lnTo>
                  <a:lnTo>
                    <a:pt x="4045839" y="928547"/>
                  </a:lnTo>
                  <a:lnTo>
                    <a:pt x="4055364" y="927011"/>
                  </a:lnTo>
                  <a:lnTo>
                    <a:pt x="4057497" y="926058"/>
                  </a:lnTo>
                  <a:lnTo>
                    <a:pt x="4059212" y="924991"/>
                  </a:lnTo>
                  <a:lnTo>
                    <a:pt x="4060571" y="923836"/>
                  </a:lnTo>
                  <a:lnTo>
                    <a:pt x="4060571" y="961783"/>
                  </a:lnTo>
                  <a:lnTo>
                    <a:pt x="4049217" y="948347"/>
                  </a:lnTo>
                  <a:lnTo>
                    <a:pt x="4034955" y="935532"/>
                  </a:lnTo>
                  <a:lnTo>
                    <a:pt x="4022217" y="925017"/>
                  </a:lnTo>
                  <a:lnTo>
                    <a:pt x="4015384" y="918438"/>
                  </a:lnTo>
                  <a:lnTo>
                    <a:pt x="4013009" y="930744"/>
                  </a:lnTo>
                  <a:lnTo>
                    <a:pt x="4012920" y="944118"/>
                  </a:lnTo>
                  <a:lnTo>
                    <a:pt x="4014876" y="957237"/>
                  </a:lnTo>
                  <a:lnTo>
                    <a:pt x="4018673" y="968794"/>
                  </a:lnTo>
                  <a:lnTo>
                    <a:pt x="4025468" y="977798"/>
                  </a:lnTo>
                  <a:lnTo>
                    <a:pt x="4035196" y="983805"/>
                  </a:lnTo>
                  <a:lnTo>
                    <a:pt x="4045839" y="986307"/>
                  </a:lnTo>
                  <a:lnTo>
                    <a:pt x="4055364" y="984770"/>
                  </a:lnTo>
                  <a:lnTo>
                    <a:pt x="4057497" y="983818"/>
                  </a:lnTo>
                  <a:lnTo>
                    <a:pt x="4059212" y="982751"/>
                  </a:lnTo>
                  <a:lnTo>
                    <a:pt x="4060571" y="981583"/>
                  </a:lnTo>
                  <a:lnTo>
                    <a:pt x="4060571" y="1019543"/>
                  </a:lnTo>
                  <a:lnTo>
                    <a:pt x="4049217" y="1006094"/>
                  </a:lnTo>
                  <a:lnTo>
                    <a:pt x="4034955" y="993292"/>
                  </a:lnTo>
                  <a:lnTo>
                    <a:pt x="4022217" y="982776"/>
                  </a:lnTo>
                  <a:lnTo>
                    <a:pt x="4015384" y="976185"/>
                  </a:lnTo>
                  <a:lnTo>
                    <a:pt x="4013009" y="988491"/>
                  </a:lnTo>
                  <a:lnTo>
                    <a:pt x="4012920" y="1001877"/>
                  </a:lnTo>
                  <a:lnTo>
                    <a:pt x="4014876" y="1014996"/>
                  </a:lnTo>
                  <a:lnTo>
                    <a:pt x="4018673" y="1026553"/>
                  </a:lnTo>
                  <a:lnTo>
                    <a:pt x="4025468" y="1035558"/>
                  </a:lnTo>
                  <a:lnTo>
                    <a:pt x="4035196" y="1041565"/>
                  </a:lnTo>
                  <a:lnTo>
                    <a:pt x="4045839" y="1044067"/>
                  </a:lnTo>
                  <a:lnTo>
                    <a:pt x="4055364" y="1042530"/>
                  </a:lnTo>
                  <a:lnTo>
                    <a:pt x="4057497" y="1041565"/>
                  </a:lnTo>
                  <a:lnTo>
                    <a:pt x="4059212" y="1040511"/>
                  </a:lnTo>
                  <a:lnTo>
                    <a:pt x="4060571" y="1039342"/>
                  </a:lnTo>
                  <a:lnTo>
                    <a:pt x="4060571" y="1093520"/>
                  </a:lnTo>
                  <a:lnTo>
                    <a:pt x="4066667" y="1093520"/>
                  </a:lnTo>
                  <a:lnTo>
                    <a:pt x="4066667" y="1037971"/>
                  </a:lnTo>
                  <a:lnTo>
                    <a:pt x="4068153" y="1039533"/>
                  </a:lnTo>
                  <a:lnTo>
                    <a:pt x="4070210" y="1040942"/>
                  </a:lnTo>
                  <a:lnTo>
                    <a:pt x="4072940" y="1042174"/>
                  </a:lnTo>
                  <a:lnTo>
                    <a:pt x="4082465" y="1043711"/>
                  </a:lnTo>
                  <a:lnTo>
                    <a:pt x="4093108" y="1041209"/>
                  </a:lnTo>
                  <a:lnTo>
                    <a:pt x="4102849" y="1035202"/>
                  </a:lnTo>
                  <a:lnTo>
                    <a:pt x="4109643" y="1026198"/>
                  </a:lnTo>
                  <a:lnTo>
                    <a:pt x="4113428" y="1014641"/>
                  </a:lnTo>
                  <a:lnTo>
                    <a:pt x="4115384" y="1001509"/>
                  </a:lnTo>
                  <a:lnTo>
                    <a:pt x="4115295" y="988136"/>
                  </a:lnTo>
                  <a:lnTo>
                    <a:pt x="4112920" y="975829"/>
                  </a:lnTo>
                  <a:lnTo>
                    <a:pt x="4105732" y="982726"/>
                  </a:lnTo>
                  <a:lnTo>
                    <a:pt x="4092384" y="993749"/>
                  </a:lnTo>
                  <a:lnTo>
                    <a:pt x="4077728" y="1007110"/>
                  </a:lnTo>
                  <a:lnTo>
                    <a:pt x="4066667" y="1020978"/>
                  </a:lnTo>
                  <a:lnTo>
                    <a:pt x="4066667" y="980211"/>
                  </a:lnTo>
                  <a:lnTo>
                    <a:pt x="4068153" y="981773"/>
                  </a:lnTo>
                  <a:lnTo>
                    <a:pt x="4070210" y="983183"/>
                  </a:lnTo>
                  <a:lnTo>
                    <a:pt x="4072940" y="984415"/>
                  </a:lnTo>
                  <a:lnTo>
                    <a:pt x="4082465" y="985951"/>
                  </a:lnTo>
                  <a:lnTo>
                    <a:pt x="4093108" y="983449"/>
                  </a:lnTo>
                  <a:lnTo>
                    <a:pt x="4102849" y="977442"/>
                  </a:lnTo>
                  <a:lnTo>
                    <a:pt x="4109643" y="968438"/>
                  </a:lnTo>
                  <a:lnTo>
                    <a:pt x="4113428" y="956881"/>
                  </a:lnTo>
                  <a:lnTo>
                    <a:pt x="4115384" y="943762"/>
                  </a:lnTo>
                  <a:lnTo>
                    <a:pt x="4115295" y="930376"/>
                  </a:lnTo>
                  <a:lnTo>
                    <a:pt x="4112920" y="918083"/>
                  </a:lnTo>
                  <a:lnTo>
                    <a:pt x="4105732" y="924966"/>
                  </a:lnTo>
                  <a:lnTo>
                    <a:pt x="4092384" y="935990"/>
                  </a:lnTo>
                  <a:lnTo>
                    <a:pt x="4077728" y="949350"/>
                  </a:lnTo>
                  <a:lnTo>
                    <a:pt x="4066667" y="963218"/>
                  </a:lnTo>
                  <a:lnTo>
                    <a:pt x="4066667" y="922451"/>
                  </a:lnTo>
                  <a:lnTo>
                    <a:pt x="4068153" y="924013"/>
                  </a:lnTo>
                  <a:lnTo>
                    <a:pt x="4070210" y="925423"/>
                  </a:lnTo>
                  <a:lnTo>
                    <a:pt x="4072940" y="926655"/>
                  </a:lnTo>
                  <a:lnTo>
                    <a:pt x="4082465" y="928192"/>
                  </a:lnTo>
                  <a:lnTo>
                    <a:pt x="4093108" y="925703"/>
                  </a:lnTo>
                  <a:lnTo>
                    <a:pt x="4102849" y="919683"/>
                  </a:lnTo>
                  <a:lnTo>
                    <a:pt x="4109643" y="910678"/>
                  </a:lnTo>
                  <a:lnTo>
                    <a:pt x="4113428" y="899121"/>
                  </a:lnTo>
                  <a:lnTo>
                    <a:pt x="4115384" y="886002"/>
                  </a:lnTo>
                  <a:lnTo>
                    <a:pt x="4115295" y="872629"/>
                  </a:lnTo>
                  <a:lnTo>
                    <a:pt x="4112920" y="860323"/>
                  </a:lnTo>
                  <a:lnTo>
                    <a:pt x="4105732" y="867206"/>
                  </a:lnTo>
                  <a:lnTo>
                    <a:pt x="4092384" y="878243"/>
                  </a:lnTo>
                  <a:lnTo>
                    <a:pt x="4077728" y="891590"/>
                  </a:lnTo>
                  <a:lnTo>
                    <a:pt x="4066667" y="905459"/>
                  </a:lnTo>
                  <a:lnTo>
                    <a:pt x="4066667" y="864692"/>
                  </a:lnTo>
                  <a:lnTo>
                    <a:pt x="4068153" y="866254"/>
                  </a:lnTo>
                  <a:lnTo>
                    <a:pt x="4070210" y="867664"/>
                  </a:lnTo>
                  <a:lnTo>
                    <a:pt x="4072940" y="868895"/>
                  </a:lnTo>
                  <a:lnTo>
                    <a:pt x="4082465" y="870432"/>
                  </a:lnTo>
                  <a:lnTo>
                    <a:pt x="4093108" y="867943"/>
                  </a:lnTo>
                  <a:lnTo>
                    <a:pt x="4102849" y="861936"/>
                  </a:lnTo>
                  <a:lnTo>
                    <a:pt x="4109643" y="852919"/>
                  </a:lnTo>
                  <a:lnTo>
                    <a:pt x="4113428" y="841375"/>
                  </a:lnTo>
                  <a:lnTo>
                    <a:pt x="4115384" y="828243"/>
                  </a:lnTo>
                  <a:close/>
                </a:path>
                <a:path extrusionOk="0" h="1226185" w="4189729">
                  <a:moveTo>
                    <a:pt x="4189590" y="5029"/>
                  </a:moveTo>
                  <a:lnTo>
                    <a:pt x="4184561" y="0"/>
                  </a:lnTo>
                  <a:lnTo>
                    <a:pt x="4178363" y="0"/>
                  </a:lnTo>
                  <a:lnTo>
                    <a:pt x="4172153" y="0"/>
                  </a:lnTo>
                  <a:lnTo>
                    <a:pt x="4167124" y="5029"/>
                  </a:lnTo>
                  <a:lnTo>
                    <a:pt x="4167124" y="17437"/>
                  </a:lnTo>
                  <a:lnTo>
                    <a:pt x="4172153" y="22466"/>
                  </a:lnTo>
                  <a:lnTo>
                    <a:pt x="4184561" y="22466"/>
                  </a:lnTo>
                  <a:lnTo>
                    <a:pt x="4189590" y="17437"/>
                  </a:lnTo>
                  <a:lnTo>
                    <a:pt x="4189590" y="5029"/>
                  </a:lnTo>
                  <a:close/>
                </a:path>
                <a:path extrusionOk="0" h="1226185" w="4189729">
                  <a:moveTo>
                    <a:pt x="4189679" y="983983"/>
                  </a:moveTo>
                  <a:lnTo>
                    <a:pt x="4184650" y="978954"/>
                  </a:lnTo>
                  <a:lnTo>
                    <a:pt x="4178452" y="978954"/>
                  </a:lnTo>
                  <a:lnTo>
                    <a:pt x="4172254" y="978954"/>
                  </a:lnTo>
                  <a:lnTo>
                    <a:pt x="4167225" y="983983"/>
                  </a:lnTo>
                  <a:lnTo>
                    <a:pt x="4167225" y="996391"/>
                  </a:lnTo>
                  <a:lnTo>
                    <a:pt x="4172254" y="1001407"/>
                  </a:lnTo>
                  <a:lnTo>
                    <a:pt x="4184650" y="1001407"/>
                  </a:lnTo>
                  <a:lnTo>
                    <a:pt x="4189679" y="996391"/>
                  </a:lnTo>
                  <a:lnTo>
                    <a:pt x="4189679" y="983983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9" name="Google Shape;259;p1"/>
            <p:cNvPicPr preferRelativeResize="0"/>
            <p:nvPr/>
          </p:nvPicPr>
          <p:blipFill rotWithShape="1">
            <a:blip r:embed="rId71">
              <a:alphaModFix/>
            </a:blip>
            <a:srcRect b="0" l="0" r="0" t="0"/>
            <a:stretch/>
          </p:blipFill>
          <p:spPr>
            <a:xfrm>
              <a:off x="8946219" y="4293561"/>
              <a:ext cx="1299517" cy="13734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" name="Google Shape;260;p1"/>
            <p:cNvSpPr/>
            <p:nvPr/>
          </p:nvSpPr>
          <p:spPr>
            <a:xfrm>
              <a:off x="6417373" y="4369454"/>
              <a:ext cx="4187190" cy="1256665"/>
            </a:xfrm>
            <a:custGeom>
              <a:rect b="b" l="l" r="r" t="t"/>
              <a:pathLst>
                <a:path extrusionOk="0" h="1256664" w="4187190">
                  <a:moveTo>
                    <a:pt x="22453" y="703541"/>
                  </a:moveTo>
                  <a:lnTo>
                    <a:pt x="17424" y="698512"/>
                  </a:lnTo>
                  <a:lnTo>
                    <a:pt x="5029" y="698512"/>
                  </a:lnTo>
                  <a:lnTo>
                    <a:pt x="0" y="703541"/>
                  </a:lnTo>
                  <a:lnTo>
                    <a:pt x="0" y="715949"/>
                  </a:lnTo>
                  <a:lnTo>
                    <a:pt x="5029" y="720979"/>
                  </a:lnTo>
                  <a:lnTo>
                    <a:pt x="11226" y="720979"/>
                  </a:lnTo>
                  <a:lnTo>
                    <a:pt x="17424" y="720979"/>
                  </a:lnTo>
                  <a:lnTo>
                    <a:pt x="22453" y="715949"/>
                  </a:lnTo>
                  <a:lnTo>
                    <a:pt x="22453" y="703541"/>
                  </a:lnTo>
                  <a:close/>
                </a:path>
                <a:path extrusionOk="0" h="1256664" w="4187190">
                  <a:moveTo>
                    <a:pt x="183972" y="190881"/>
                  </a:moveTo>
                  <a:lnTo>
                    <a:pt x="178943" y="185851"/>
                  </a:lnTo>
                  <a:lnTo>
                    <a:pt x="166535" y="185851"/>
                  </a:lnTo>
                  <a:lnTo>
                    <a:pt x="161505" y="190881"/>
                  </a:lnTo>
                  <a:lnTo>
                    <a:pt x="161505" y="203288"/>
                  </a:lnTo>
                  <a:lnTo>
                    <a:pt x="166535" y="208318"/>
                  </a:lnTo>
                  <a:lnTo>
                    <a:pt x="172732" y="208318"/>
                  </a:lnTo>
                  <a:lnTo>
                    <a:pt x="178943" y="208318"/>
                  </a:lnTo>
                  <a:lnTo>
                    <a:pt x="183972" y="203288"/>
                  </a:lnTo>
                  <a:lnTo>
                    <a:pt x="183972" y="190881"/>
                  </a:lnTo>
                  <a:close/>
                </a:path>
                <a:path extrusionOk="0" h="1256664" w="4187190">
                  <a:moveTo>
                    <a:pt x="891146" y="905471"/>
                  </a:moveTo>
                  <a:lnTo>
                    <a:pt x="886117" y="900442"/>
                  </a:lnTo>
                  <a:lnTo>
                    <a:pt x="873709" y="900442"/>
                  </a:lnTo>
                  <a:lnTo>
                    <a:pt x="868680" y="905471"/>
                  </a:lnTo>
                  <a:lnTo>
                    <a:pt x="868680" y="917879"/>
                  </a:lnTo>
                  <a:lnTo>
                    <a:pt x="873709" y="922909"/>
                  </a:lnTo>
                  <a:lnTo>
                    <a:pt x="879906" y="922909"/>
                  </a:lnTo>
                  <a:lnTo>
                    <a:pt x="886117" y="922909"/>
                  </a:lnTo>
                  <a:lnTo>
                    <a:pt x="891146" y="917879"/>
                  </a:lnTo>
                  <a:lnTo>
                    <a:pt x="891146" y="905471"/>
                  </a:lnTo>
                  <a:close/>
                </a:path>
                <a:path extrusionOk="0" h="1256664" w="4187190">
                  <a:moveTo>
                    <a:pt x="1337945" y="80264"/>
                  </a:moveTo>
                  <a:lnTo>
                    <a:pt x="1332915" y="75234"/>
                  </a:lnTo>
                  <a:lnTo>
                    <a:pt x="1320507" y="75234"/>
                  </a:lnTo>
                  <a:lnTo>
                    <a:pt x="1315478" y="80264"/>
                  </a:lnTo>
                  <a:lnTo>
                    <a:pt x="1315478" y="92671"/>
                  </a:lnTo>
                  <a:lnTo>
                    <a:pt x="1320507" y="97701"/>
                  </a:lnTo>
                  <a:lnTo>
                    <a:pt x="1326705" y="97701"/>
                  </a:lnTo>
                  <a:lnTo>
                    <a:pt x="1332915" y="97701"/>
                  </a:lnTo>
                  <a:lnTo>
                    <a:pt x="1337945" y="92671"/>
                  </a:lnTo>
                  <a:lnTo>
                    <a:pt x="1337945" y="80264"/>
                  </a:lnTo>
                  <a:close/>
                </a:path>
                <a:path extrusionOk="0" h="1256664" w="4187190">
                  <a:moveTo>
                    <a:pt x="1375244" y="1135938"/>
                  </a:moveTo>
                  <a:lnTo>
                    <a:pt x="1371727" y="1132420"/>
                  </a:lnTo>
                  <a:lnTo>
                    <a:pt x="1363052" y="1132420"/>
                  </a:lnTo>
                  <a:lnTo>
                    <a:pt x="1359535" y="1135938"/>
                  </a:lnTo>
                  <a:lnTo>
                    <a:pt x="1359535" y="1144612"/>
                  </a:lnTo>
                  <a:lnTo>
                    <a:pt x="1363052" y="1148118"/>
                  </a:lnTo>
                  <a:lnTo>
                    <a:pt x="1367383" y="1148118"/>
                  </a:lnTo>
                  <a:lnTo>
                    <a:pt x="1371727" y="1148118"/>
                  </a:lnTo>
                  <a:lnTo>
                    <a:pt x="1375244" y="1144612"/>
                  </a:lnTo>
                  <a:lnTo>
                    <a:pt x="1375244" y="1135938"/>
                  </a:lnTo>
                  <a:close/>
                </a:path>
                <a:path extrusionOk="0" h="1256664" w="4187190">
                  <a:moveTo>
                    <a:pt x="1517523" y="1072311"/>
                  </a:moveTo>
                  <a:lnTo>
                    <a:pt x="1514005" y="1068793"/>
                  </a:lnTo>
                  <a:lnTo>
                    <a:pt x="1505331" y="1068793"/>
                  </a:lnTo>
                  <a:lnTo>
                    <a:pt x="1501813" y="1072311"/>
                  </a:lnTo>
                  <a:lnTo>
                    <a:pt x="1501813" y="1080985"/>
                  </a:lnTo>
                  <a:lnTo>
                    <a:pt x="1505331" y="1084503"/>
                  </a:lnTo>
                  <a:lnTo>
                    <a:pt x="1509661" y="1084503"/>
                  </a:lnTo>
                  <a:lnTo>
                    <a:pt x="1514005" y="1084503"/>
                  </a:lnTo>
                  <a:lnTo>
                    <a:pt x="1517523" y="1080985"/>
                  </a:lnTo>
                  <a:lnTo>
                    <a:pt x="1517523" y="1072311"/>
                  </a:lnTo>
                  <a:close/>
                </a:path>
                <a:path extrusionOk="0" h="1256664" w="4187190">
                  <a:moveTo>
                    <a:pt x="1695056" y="120611"/>
                  </a:moveTo>
                  <a:lnTo>
                    <a:pt x="1690027" y="115582"/>
                  </a:lnTo>
                  <a:lnTo>
                    <a:pt x="1677619" y="115582"/>
                  </a:lnTo>
                  <a:lnTo>
                    <a:pt x="1672590" y="120611"/>
                  </a:lnTo>
                  <a:lnTo>
                    <a:pt x="1672590" y="133019"/>
                  </a:lnTo>
                  <a:lnTo>
                    <a:pt x="1677619" y="138049"/>
                  </a:lnTo>
                  <a:lnTo>
                    <a:pt x="1683829" y="138049"/>
                  </a:lnTo>
                  <a:lnTo>
                    <a:pt x="1690027" y="138049"/>
                  </a:lnTo>
                  <a:lnTo>
                    <a:pt x="1695056" y="133019"/>
                  </a:lnTo>
                  <a:lnTo>
                    <a:pt x="1695056" y="120611"/>
                  </a:lnTo>
                  <a:close/>
                </a:path>
                <a:path extrusionOk="0" h="1256664" w="4187190">
                  <a:moveTo>
                    <a:pt x="2041258" y="145808"/>
                  </a:moveTo>
                  <a:lnTo>
                    <a:pt x="2036229" y="140779"/>
                  </a:lnTo>
                  <a:lnTo>
                    <a:pt x="2023821" y="140779"/>
                  </a:lnTo>
                  <a:lnTo>
                    <a:pt x="2018792" y="145808"/>
                  </a:lnTo>
                  <a:lnTo>
                    <a:pt x="2018792" y="158216"/>
                  </a:lnTo>
                  <a:lnTo>
                    <a:pt x="2023821" y="163245"/>
                  </a:lnTo>
                  <a:lnTo>
                    <a:pt x="2030031" y="163245"/>
                  </a:lnTo>
                  <a:lnTo>
                    <a:pt x="2036229" y="163245"/>
                  </a:lnTo>
                  <a:lnTo>
                    <a:pt x="2041258" y="158216"/>
                  </a:lnTo>
                  <a:lnTo>
                    <a:pt x="2041258" y="145808"/>
                  </a:lnTo>
                  <a:close/>
                </a:path>
                <a:path extrusionOk="0" h="1256664" w="4187190">
                  <a:moveTo>
                    <a:pt x="2167826" y="1078255"/>
                  </a:moveTo>
                  <a:lnTo>
                    <a:pt x="2162797" y="1073226"/>
                  </a:lnTo>
                  <a:lnTo>
                    <a:pt x="2156587" y="1073226"/>
                  </a:lnTo>
                  <a:lnTo>
                    <a:pt x="2150389" y="1073226"/>
                  </a:lnTo>
                  <a:lnTo>
                    <a:pt x="2145360" y="1078255"/>
                  </a:lnTo>
                  <a:lnTo>
                    <a:pt x="2145360" y="1090650"/>
                  </a:lnTo>
                  <a:lnTo>
                    <a:pt x="2150389" y="1095679"/>
                  </a:lnTo>
                  <a:lnTo>
                    <a:pt x="2162797" y="1095679"/>
                  </a:lnTo>
                  <a:lnTo>
                    <a:pt x="2167826" y="1090650"/>
                  </a:lnTo>
                  <a:lnTo>
                    <a:pt x="2167826" y="1078255"/>
                  </a:lnTo>
                  <a:close/>
                </a:path>
                <a:path extrusionOk="0" h="1256664" w="4187190">
                  <a:moveTo>
                    <a:pt x="2214880" y="823353"/>
                  </a:moveTo>
                  <a:lnTo>
                    <a:pt x="2209850" y="818324"/>
                  </a:lnTo>
                  <a:lnTo>
                    <a:pt x="2203640" y="818324"/>
                  </a:lnTo>
                  <a:lnTo>
                    <a:pt x="2197443" y="818324"/>
                  </a:lnTo>
                  <a:lnTo>
                    <a:pt x="2192413" y="823353"/>
                  </a:lnTo>
                  <a:lnTo>
                    <a:pt x="2192413" y="835748"/>
                  </a:lnTo>
                  <a:lnTo>
                    <a:pt x="2197443" y="840778"/>
                  </a:lnTo>
                  <a:lnTo>
                    <a:pt x="2209850" y="840778"/>
                  </a:lnTo>
                  <a:lnTo>
                    <a:pt x="2214880" y="835748"/>
                  </a:lnTo>
                  <a:lnTo>
                    <a:pt x="2214880" y="823353"/>
                  </a:lnTo>
                  <a:close/>
                </a:path>
                <a:path extrusionOk="0" h="1256664" w="4187190">
                  <a:moveTo>
                    <a:pt x="2514028" y="1103452"/>
                  </a:moveTo>
                  <a:lnTo>
                    <a:pt x="2508999" y="1098423"/>
                  </a:lnTo>
                  <a:lnTo>
                    <a:pt x="2502801" y="1098423"/>
                  </a:lnTo>
                  <a:lnTo>
                    <a:pt x="2496591" y="1098423"/>
                  </a:lnTo>
                  <a:lnTo>
                    <a:pt x="2491562" y="1103452"/>
                  </a:lnTo>
                  <a:lnTo>
                    <a:pt x="2491562" y="1115847"/>
                  </a:lnTo>
                  <a:lnTo>
                    <a:pt x="2496591" y="1120876"/>
                  </a:lnTo>
                  <a:lnTo>
                    <a:pt x="2508999" y="1120876"/>
                  </a:lnTo>
                  <a:lnTo>
                    <a:pt x="2514028" y="1115847"/>
                  </a:lnTo>
                  <a:lnTo>
                    <a:pt x="2514028" y="1103452"/>
                  </a:lnTo>
                  <a:close/>
                </a:path>
                <a:path extrusionOk="0" h="1256664" w="4187190">
                  <a:moveTo>
                    <a:pt x="2569870" y="869530"/>
                  </a:moveTo>
                  <a:lnTo>
                    <a:pt x="2564841" y="864501"/>
                  </a:lnTo>
                  <a:lnTo>
                    <a:pt x="2558631" y="864501"/>
                  </a:lnTo>
                  <a:lnTo>
                    <a:pt x="2552433" y="864501"/>
                  </a:lnTo>
                  <a:lnTo>
                    <a:pt x="2547404" y="869530"/>
                  </a:lnTo>
                  <a:lnTo>
                    <a:pt x="2547404" y="881938"/>
                  </a:lnTo>
                  <a:lnTo>
                    <a:pt x="2552433" y="886968"/>
                  </a:lnTo>
                  <a:lnTo>
                    <a:pt x="2564841" y="886968"/>
                  </a:lnTo>
                  <a:lnTo>
                    <a:pt x="2569870" y="881938"/>
                  </a:lnTo>
                  <a:lnTo>
                    <a:pt x="2569870" y="869530"/>
                  </a:lnTo>
                  <a:close/>
                </a:path>
                <a:path extrusionOk="0" h="1256664" w="4187190">
                  <a:moveTo>
                    <a:pt x="2684805" y="155486"/>
                  </a:moveTo>
                  <a:lnTo>
                    <a:pt x="2681287" y="151968"/>
                  </a:lnTo>
                  <a:lnTo>
                    <a:pt x="2676956" y="151968"/>
                  </a:lnTo>
                  <a:lnTo>
                    <a:pt x="2672626" y="151968"/>
                  </a:lnTo>
                  <a:lnTo>
                    <a:pt x="2669108" y="155486"/>
                  </a:lnTo>
                  <a:lnTo>
                    <a:pt x="2669108" y="164160"/>
                  </a:lnTo>
                  <a:lnTo>
                    <a:pt x="2672626" y="167665"/>
                  </a:lnTo>
                  <a:lnTo>
                    <a:pt x="2681287" y="167665"/>
                  </a:lnTo>
                  <a:lnTo>
                    <a:pt x="2684805" y="164160"/>
                  </a:lnTo>
                  <a:lnTo>
                    <a:pt x="2684805" y="155486"/>
                  </a:lnTo>
                  <a:close/>
                </a:path>
                <a:path extrusionOk="0" h="1256664" w="4187190">
                  <a:moveTo>
                    <a:pt x="2827083" y="91859"/>
                  </a:moveTo>
                  <a:lnTo>
                    <a:pt x="2823565" y="88341"/>
                  </a:lnTo>
                  <a:lnTo>
                    <a:pt x="2819235" y="88341"/>
                  </a:lnTo>
                  <a:lnTo>
                    <a:pt x="2814891" y="88341"/>
                  </a:lnTo>
                  <a:lnTo>
                    <a:pt x="2811373" y="91859"/>
                  </a:lnTo>
                  <a:lnTo>
                    <a:pt x="2811373" y="100533"/>
                  </a:lnTo>
                  <a:lnTo>
                    <a:pt x="2814891" y="104038"/>
                  </a:lnTo>
                  <a:lnTo>
                    <a:pt x="2823565" y="104038"/>
                  </a:lnTo>
                  <a:lnTo>
                    <a:pt x="2827083" y="100533"/>
                  </a:lnTo>
                  <a:lnTo>
                    <a:pt x="2827083" y="91859"/>
                  </a:lnTo>
                  <a:close/>
                </a:path>
                <a:path extrusionOk="0" h="1256664" w="4187190">
                  <a:moveTo>
                    <a:pt x="2871152" y="1143787"/>
                  </a:moveTo>
                  <a:lnTo>
                    <a:pt x="2866123" y="1138758"/>
                  </a:lnTo>
                  <a:lnTo>
                    <a:pt x="2859913" y="1138758"/>
                  </a:lnTo>
                  <a:lnTo>
                    <a:pt x="2853715" y="1138758"/>
                  </a:lnTo>
                  <a:lnTo>
                    <a:pt x="2848686" y="1143787"/>
                  </a:lnTo>
                  <a:lnTo>
                    <a:pt x="2848686" y="1156195"/>
                  </a:lnTo>
                  <a:lnTo>
                    <a:pt x="2853715" y="1161224"/>
                  </a:lnTo>
                  <a:lnTo>
                    <a:pt x="2866123" y="1161224"/>
                  </a:lnTo>
                  <a:lnTo>
                    <a:pt x="2871152" y="1156195"/>
                  </a:lnTo>
                  <a:lnTo>
                    <a:pt x="2871152" y="1143787"/>
                  </a:lnTo>
                  <a:close/>
                </a:path>
                <a:path extrusionOk="0" h="1256664" w="4187190">
                  <a:moveTo>
                    <a:pt x="3059252" y="1244142"/>
                  </a:moveTo>
                  <a:lnTo>
                    <a:pt x="3055734" y="1240624"/>
                  </a:lnTo>
                  <a:lnTo>
                    <a:pt x="3051403" y="1240624"/>
                  </a:lnTo>
                  <a:lnTo>
                    <a:pt x="3047060" y="1240624"/>
                  </a:lnTo>
                  <a:lnTo>
                    <a:pt x="3043555" y="1244142"/>
                  </a:lnTo>
                  <a:lnTo>
                    <a:pt x="3043555" y="1252816"/>
                  </a:lnTo>
                  <a:lnTo>
                    <a:pt x="3047060" y="1256334"/>
                  </a:lnTo>
                  <a:lnTo>
                    <a:pt x="3055734" y="1256334"/>
                  </a:lnTo>
                  <a:lnTo>
                    <a:pt x="3059252" y="1252816"/>
                  </a:lnTo>
                  <a:lnTo>
                    <a:pt x="3059252" y="1244142"/>
                  </a:lnTo>
                  <a:close/>
                </a:path>
                <a:path extrusionOk="0" h="1256664" w="4187190">
                  <a:moveTo>
                    <a:pt x="3317938" y="318579"/>
                  </a:moveTo>
                  <a:lnTo>
                    <a:pt x="3312922" y="313550"/>
                  </a:lnTo>
                  <a:lnTo>
                    <a:pt x="3306711" y="313550"/>
                  </a:lnTo>
                  <a:lnTo>
                    <a:pt x="3300501" y="313550"/>
                  </a:lnTo>
                  <a:lnTo>
                    <a:pt x="3295472" y="318579"/>
                  </a:lnTo>
                  <a:lnTo>
                    <a:pt x="3295472" y="330987"/>
                  </a:lnTo>
                  <a:lnTo>
                    <a:pt x="3300501" y="336016"/>
                  </a:lnTo>
                  <a:lnTo>
                    <a:pt x="3312922" y="336016"/>
                  </a:lnTo>
                  <a:lnTo>
                    <a:pt x="3317938" y="330987"/>
                  </a:lnTo>
                  <a:lnTo>
                    <a:pt x="3317938" y="318579"/>
                  </a:lnTo>
                  <a:close/>
                </a:path>
                <a:path extrusionOk="0" h="1256664" w="4187190">
                  <a:moveTo>
                    <a:pt x="3533775" y="604062"/>
                  </a:moveTo>
                  <a:lnTo>
                    <a:pt x="3528745" y="599033"/>
                  </a:lnTo>
                  <a:lnTo>
                    <a:pt x="3522548" y="599033"/>
                  </a:lnTo>
                  <a:lnTo>
                    <a:pt x="3516350" y="599033"/>
                  </a:lnTo>
                  <a:lnTo>
                    <a:pt x="3511321" y="604062"/>
                  </a:lnTo>
                  <a:lnTo>
                    <a:pt x="3511321" y="616470"/>
                  </a:lnTo>
                  <a:lnTo>
                    <a:pt x="3516350" y="621499"/>
                  </a:lnTo>
                  <a:lnTo>
                    <a:pt x="3528745" y="621499"/>
                  </a:lnTo>
                  <a:lnTo>
                    <a:pt x="3533775" y="616470"/>
                  </a:lnTo>
                  <a:lnTo>
                    <a:pt x="3533775" y="604062"/>
                  </a:lnTo>
                  <a:close/>
                </a:path>
                <a:path extrusionOk="0" h="1256664" w="4187190">
                  <a:moveTo>
                    <a:pt x="3979468" y="5029"/>
                  </a:moveTo>
                  <a:lnTo>
                    <a:pt x="3974452" y="0"/>
                  </a:lnTo>
                  <a:lnTo>
                    <a:pt x="3968242" y="0"/>
                  </a:lnTo>
                  <a:lnTo>
                    <a:pt x="3962044" y="0"/>
                  </a:lnTo>
                  <a:lnTo>
                    <a:pt x="3957015" y="5029"/>
                  </a:lnTo>
                  <a:lnTo>
                    <a:pt x="3957015" y="17437"/>
                  </a:lnTo>
                  <a:lnTo>
                    <a:pt x="3962044" y="22466"/>
                  </a:lnTo>
                  <a:lnTo>
                    <a:pt x="3974452" y="22466"/>
                  </a:lnTo>
                  <a:lnTo>
                    <a:pt x="3979468" y="17437"/>
                  </a:lnTo>
                  <a:lnTo>
                    <a:pt x="3979468" y="5029"/>
                  </a:lnTo>
                  <a:close/>
                </a:path>
                <a:path extrusionOk="0" h="1256664" w="4187190">
                  <a:moveTo>
                    <a:pt x="4025125" y="1033170"/>
                  </a:moveTo>
                  <a:lnTo>
                    <a:pt x="4020096" y="1028141"/>
                  </a:lnTo>
                  <a:lnTo>
                    <a:pt x="4013885" y="1028141"/>
                  </a:lnTo>
                  <a:lnTo>
                    <a:pt x="4007688" y="1028141"/>
                  </a:lnTo>
                  <a:lnTo>
                    <a:pt x="4002659" y="1033170"/>
                  </a:lnTo>
                  <a:lnTo>
                    <a:pt x="4002659" y="1045578"/>
                  </a:lnTo>
                  <a:lnTo>
                    <a:pt x="4007688" y="1050607"/>
                  </a:lnTo>
                  <a:lnTo>
                    <a:pt x="4020096" y="1050607"/>
                  </a:lnTo>
                  <a:lnTo>
                    <a:pt x="4025125" y="1045578"/>
                  </a:lnTo>
                  <a:lnTo>
                    <a:pt x="4025125" y="1033170"/>
                  </a:lnTo>
                  <a:close/>
                </a:path>
                <a:path extrusionOk="0" h="1256664" w="4187190">
                  <a:moveTo>
                    <a:pt x="4186631" y="520522"/>
                  </a:moveTo>
                  <a:lnTo>
                    <a:pt x="4181602" y="515493"/>
                  </a:lnTo>
                  <a:lnTo>
                    <a:pt x="4175391" y="515493"/>
                  </a:lnTo>
                  <a:lnTo>
                    <a:pt x="4169194" y="515493"/>
                  </a:lnTo>
                  <a:lnTo>
                    <a:pt x="4164165" y="520522"/>
                  </a:lnTo>
                  <a:lnTo>
                    <a:pt x="4164165" y="532917"/>
                  </a:lnTo>
                  <a:lnTo>
                    <a:pt x="4169194" y="537946"/>
                  </a:lnTo>
                  <a:lnTo>
                    <a:pt x="4181602" y="537946"/>
                  </a:lnTo>
                  <a:lnTo>
                    <a:pt x="4186631" y="532917"/>
                  </a:lnTo>
                  <a:lnTo>
                    <a:pt x="4186631" y="520522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1" name="Google Shape;261;p1"/>
            <p:cNvPicPr preferRelativeResize="0"/>
            <p:nvPr/>
          </p:nvPicPr>
          <p:blipFill rotWithShape="1">
            <a:blip r:embed="rId72">
              <a:alphaModFix/>
            </a:blip>
            <a:srcRect b="0" l="0" r="0" t="0"/>
            <a:stretch/>
          </p:blipFill>
          <p:spPr>
            <a:xfrm>
              <a:off x="6572757" y="4308163"/>
              <a:ext cx="2260583" cy="13736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1"/>
            <p:cNvSpPr/>
            <p:nvPr/>
          </p:nvSpPr>
          <p:spPr>
            <a:xfrm>
              <a:off x="6843662" y="4301344"/>
              <a:ext cx="3505200" cy="1372870"/>
            </a:xfrm>
            <a:custGeom>
              <a:rect b="b" l="l" r="r" t="t"/>
              <a:pathLst>
                <a:path extrusionOk="0" h="1372870" w="3505200">
                  <a:moveTo>
                    <a:pt x="15709" y="777316"/>
                  </a:moveTo>
                  <a:lnTo>
                    <a:pt x="12192" y="773798"/>
                  </a:lnTo>
                  <a:lnTo>
                    <a:pt x="3517" y="773798"/>
                  </a:lnTo>
                  <a:lnTo>
                    <a:pt x="0" y="777316"/>
                  </a:lnTo>
                  <a:lnTo>
                    <a:pt x="0" y="786003"/>
                  </a:lnTo>
                  <a:lnTo>
                    <a:pt x="3517" y="789508"/>
                  </a:lnTo>
                  <a:lnTo>
                    <a:pt x="7861" y="789508"/>
                  </a:lnTo>
                  <a:lnTo>
                    <a:pt x="12192" y="789508"/>
                  </a:lnTo>
                  <a:lnTo>
                    <a:pt x="15709" y="786003"/>
                  </a:lnTo>
                  <a:lnTo>
                    <a:pt x="15709" y="777316"/>
                  </a:lnTo>
                  <a:close/>
                </a:path>
                <a:path extrusionOk="0" h="1372870" w="3505200">
                  <a:moveTo>
                    <a:pt x="165455" y="25704"/>
                  </a:moveTo>
                  <a:lnTo>
                    <a:pt x="161937" y="22186"/>
                  </a:lnTo>
                  <a:lnTo>
                    <a:pt x="153263" y="22186"/>
                  </a:lnTo>
                  <a:lnTo>
                    <a:pt x="149745" y="25704"/>
                  </a:lnTo>
                  <a:lnTo>
                    <a:pt x="149745" y="34378"/>
                  </a:lnTo>
                  <a:lnTo>
                    <a:pt x="153263" y="37896"/>
                  </a:lnTo>
                  <a:lnTo>
                    <a:pt x="157607" y="37896"/>
                  </a:lnTo>
                  <a:lnTo>
                    <a:pt x="161937" y="37896"/>
                  </a:lnTo>
                  <a:lnTo>
                    <a:pt x="165455" y="34378"/>
                  </a:lnTo>
                  <a:lnTo>
                    <a:pt x="165455" y="25704"/>
                  </a:lnTo>
                  <a:close/>
                </a:path>
                <a:path extrusionOk="0" h="1372870" w="3505200">
                  <a:moveTo>
                    <a:pt x="615784" y="1360487"/>
                  </a:moveTo>
                  <a:lnTo>
                    <a:pt x="612267" y="1356969"/>
                  </a:lnTo>
                  <a:lnTo>
                    <a:pt x="603592" y="1356969"/>
                  </a:lnTo>
                  <a:lnTo>
                    <a:pt x="600075" y="1360487"/>
                  </a:lnTo>
                  <a:lnTo>
                    <a:pt x="600075" y="1369161"/>
                  </a:lnTo>
                  <a:lnTo>
                    <a:pt x="603592" y="1372679"/>
                  </a:lnTo>
                  <a:lnTo>
                    <a:pt x="607923" y="1372679"/>
                  </a:lnTo>
                  <a:lnTo>
                    <a:pt x="612267" y="1372679"/>
                  </a:lnTo>
                  <a:lnTo>
                    <a:pt x="615784" y="1369161"/>
                  </a:lnTo>
                  <a:lnTo>
                    <a:pt x="615784" y="1360487"/>
                  </a:lnTo>
                  <a:close/>
                </a:path>
                <a:path extrusionOk="0" h="1372870" w="3505200">
                  <a:moveTo>
                    <a:pt x="716788" y="51752"/>
                  </a:moveTo>
                  <a:lnTo>
                    <a:pt x="713270" y="48234"/>
                  </a:lnTo>
                  <a:lnTo>
                    <a:pt x="704596" y="48234"/>
                  </a:lnTo>
                  <a:lnTo>
                    <a:pt x="701078" y="51752"/>
                  </a:lnTo>
                  <a:lnTo>
                    <a:pt x="701078" y="60426"/>
                  </a:lnTo>
                  <a:lnTo>
                    <a:pt x="704596" y="63944"/>
                  </a:lnTo>
                  <a:lnTo>
                    <a:pt x="708926" y="63944"/>
                  </a:lnTo>
                  <a:lnTo>
                    <a:pt x="713270" y="63944"/>
                  </a:lnTo>
                  <a:lnTo>
                    <a:pt x="716788" y="60426"/>
                  </a:lnTo>
                  <a:lnTo>
                    <a:pt x="716788" y="51752"/>
                  </a:lnTo>
                  <a:close/>
                </a:path>
                <a:path extrusionOk="0" h="1372870" w="3505200">
                  <a:moveTo>
                    <a:pt x="1581658" y="12750"/>
                  </a:moveTo>
                  <a:lnTo>
                    <a:pt x="1578140" y="9245"/>
                  </a:lnTo>
                  <a:lnTo>
                    <a:pt x="1569466" y="9245"/>
                  </a:lnTo>
                  <a:lnTo>
                    <a:pt x="1565948" y="12750"/>
                  </a:lnTo>
                  <a:lnTo>
                    <a:pt x="1565948" y="21424"/>
                  </a:lnTo>
                  <a:lnTo>
                    <a:pt x="1569466" y="24942"/>
                  </a:lnTo>
                  <a:lnTo>
                    <a:pt x="1573809" y="24942"/>
                  </a:lnTo>
                  <a:lnTo>
                    <a:pt x="1578140" y="24942"/>
                  </a:lnTo>
                  <a:lnTo>
                    <a:pt x="1581658" y="21424"/>
                  </a:lnTo>
                  <a:lnTo>
                    <a:pt x="1581658" y="12750"/>
                  </a:lnTo>
                  <a:close/>
                </a:path>
                <a:path extrusionOk="0" h="1372870" w="3505200">
                  <a:moveTo>
                    <a:pt x="1581823" y="653961"/>
                  </a:moveTo>
                  <a:lnTo>
                    <a:pt x="1578305" y="650455"/>
                  </a:lnTo>
                  <a:lnTo>
                    <a:pt x="1569631" y="650455"/>
                  </a:lnTo>
                  <a:lnTo>
                    <a:pt x="1566113" y="653961"/>
                  </a:lnTo>
                  <a:lnTo>
                    <a:pt x="1566113" y="662647"/>
                  </a:lnTo>
                  <a:lnTo>
                    <a:pt x="1569631" y="666153"/>
                  </a:lnTo>
                  <a:lnTo>
                    <a:pt x="1573961" y="666153"/>
                  </a:lnTo>
                  <a:lnTo>
                    <a:pt x="1578305" y="666153"/>
                  </a:lnTo>
                  <a:lnTo>
                    <a:pt x="1581823" y="662647"/>
                  </a:lnTo>
                  <a:lnTo>
                    <a:pt x="1581823" y="653961"/>
                  </a:lnTo>
                  <a:close/>
                </a:path>
                <a:path extrusionOk="0" h="1372870" w="3505200">
                  <a:moveTo>
                    <a:pt x="1629270" y="1057592"/>
                  </a:moveTo>
                  <a:lnTo>
                    <a:pt x="1625752" y="1054074"/>
                  </a:lnTo>
                  <a:lnTo>
                    <a:pt x="1617078" y="1054074"/>
                  </a:lnTo>
                  <a:lnTo>
                    <a:pt x="1613573" y="1057592"/>
                  </a:lnTo>
                  <a:lnTo>
                    <a:pt x="1613573" y="1066266"/>
                  </a:lnTo>
                  <a:lnTo>
                    <a:pt x="1617078" y="1069784"/>
                  </a:lnTo>
                  <a:lnTo>
                    <a:pt x="1621421" y="1069784"/>
                  </a:lnTo>
                  <a:lnTo>
                    <a:pt x="1625752" y="1069784"/>
                  </a:lnTo>
                  <a:lnTo>
                    <a:pt x="1629270" y="1066266"/>
                  </a:lnTo>
                  <a:lnTo>
                    <a:pt x="1629270" y="1057592"/>
                  </a:lnTo>
                  <a:close/>
                </a:path>
                <a:path extrusionOk="0" h="1372870" w="3505200">
                  <a:moveTo>
                    <a:pt x="1640979" y="345427"/>
                  </a:moveTo>
                  <a:lnTo>
                    <a:pt x="1637474" y="341909"/>
                  </a:lnTo>
                  <a:lnTo>
                    <a:pt x="1628800" y="341909"/>
                  </a:lnTo>
                  <a:lnTo>
                    <a:pt x="1625282" y="345427"/>
                  </a:lnTo>
                  <a:lnTo>
                    <a:pt x="1625282" y="354101"/>
                  </a:lnTo>
                  <a:lnTo>
                    <a:pt x="1628800" y="357619"/>
                  </a:lnTo>
                  <a:lnTo>
                    <a:pt x="1633131" y="357619"/>
                  </a:lnTo>
                  <a:lnTo>
                    <a:pt x="1637474" y="357619"/>
                  </a:lnTo>
                  <a:lnTo>
                    <a:pt x="1640979" y="354101"/>
                  </a:lnTo>
                  <a:lnTo>
                    <a:pt x="1640979" y="345427"/>
                  </a:lnTo>
                  <a:close/>
                </a:path>
                <a:path extrusionOk="0" h="1372870" w="3505200">
                  <a:moveTo>
                    <a:pt x="1708772" y="1018590"/>
                  </a:moveTo>
                  <a:lnTo>
                    <a:pt x="1705254" y="1015072"/>
                  </a:lnTo>
                  <a:lnTo>
                    <a:pt x="1700911" y="1015072"/>
                  </a:lnTo>
                  <a:lnTo>
                    <a:pt x="1696580" y="1015072"/>
                  </a:lnTo>
                  <a:lnTo>
                    <a:pt x="1693062" y="1018590"/>
                  </a:lnTo>
                  <a:lnTo>
                    <a:pt x="1693062" y="1027252"/>
                  </a:lnTo>
                  <a:lnTo>
                    <a:pt x="1696580" y="1030770"/>
                  </a:lnTo>
                  <a:lnTo>
                    <a:pt x="1705254" y="1030770"/>
                  </a:lnTo>
                  <a:lnTo>
                    <a:pt x="1708772" y="1027252"/>
                  </a:lnTo>
                  <a:lnTo>
                    <a:pt x="1708772" y="1018590"/>
                  </a:lnTo>
                  <a:close/>
                </a:path>
                <a:path extrusionOk="0" h="1372870" w="3505200">
                  <a:moveTo>
                    <a:pt x="1720481" y="306412"/>
                  </a:moveTo>
                  <a:lnTo>
                    <a:pt x="1716963" y="302907"/>
                  </a:lnTo>
                  <a:lnTo>
                    <a:pt x="1712620" y="302907"/>
                  </a:lnTo>
                  <a:lnTo>
                    <a:pt x="1708289" y="302907"/>
                  </a:lnTo>
                  <a:lnTo>
                    <a:pt x="1704771" y="306412"/>
                  </a:lnTo>
                  <a:lnTo>
                    <a:pt x="1704771" y="315087"/>
                  </a:lnTo>
                  <a:lnTo>
                    <a:pt x="1708289" y="318604"/>
                  </a:lnTo>
                  <a:lnTo>
                    <a:pt x="1716963" y="318604"/>
                  </a:lnTo>
                  <a:lnTo>
                    <a:pt x="1720481" y="315087"/>
                  </a:lnTo>
                  <a:lnTo>
                    <a:pt x="1720481" y="306412"/>
                  </a:lnTo>
                  <a:close/>
                </a:path>
                <a:path extrusionOk="0" h="1372870" w="3505200">
                  <a:moveTo>
                    <a:pt x="1767928" y="710044"/>
                  </a:moveTo>
                  <a:lnTo>
                    <a:pt x="1764423" y="706526"/>
                  </a:lnTo>
                  <a:lnTo>
                    <a:pt x="1760080" y="706526"/>
                  </a:lnTo>
                  <a:lnTo>
                    <a:pt x="1755736" y="706526"/>
                  </a:lnTo>
                  <a:lnTo>
                    <a:pt x="1752231" y="710044"/>
                  </a:lnTo>
                  <a:lnTo>
                    <a:pt x="1752231" y="718718"/>
                  </a:lnTo>
                  <a:lnTo>
                    <a:pt x="1755736" y="722236"/>
                  </a:lnTo>
                  <a:lnTo>
                    <a:pt x="1764423" y="722236"/>
                  </a:lnTo>
                  <a:lnTo>
                    <a:pt x="1767928" y="718718"/>
                  </a:lnTo>
                  <a:lnTo>
                    <a:pt x="1767928" y="710044"/>
                  </a:lnTo>
                  <a:close/>
                </a:path>
                <a:path extrusionOk="0" h="1372870" w="3505200">
                  <a:moveTo>
                    <a:pt x="2489822" y="956995"/>
                  </a:moveTo>
                  <a:lnTo>
                    <a:pt x="2486304" y="953477"/>
                  </a:lnTo>
                  <a:lnTo>
                    <a:pt x="2481973" y="953477"/>
                  </a:lnTo>
                  <a:lnTo>
                    <a:pt x="2477630" y="953477"/>
                  </a:lnTo>
                  <a:lnTo>
                    <a:pt x="2474125" y="956995"/>
                  </a:lnTo>
                  <a:lnTo>
                    <a:pt x="2474125" y="965657"/>
                  </a:lnTo>
                  <a:lnTo>
                    <a:pt x="2477630" y="969175"/>
                  </a:lnTo>
                  <a:lnTo>
                    <a:pt x="2486304" y="969175"/>
                  </a:lnTo>
                  <a:lnTo>
                    <a:pt x="2489822" y="965657"/>
                  </a:lnTo>
                  <a:lnTo>
                    <a:pt x="2489822" y="956995"/>
                  </a:lnTo>
                  <a:close/>
                </a:path>
                <a:path extrusionOk="0" h="1372870" w="3505200">
                  <a:moveTo>
                    <a:pt x="2649143" y="1105954"/>
                  </a:moveTo>
                  <a:lnTo>
                    <a:pt x="2644114" y="1100924"/>
                  </a:lnTo>
                  <a:lnTo>
                    <a:pt x="2637917" y="1100924"/>
                  </a:lnTo>
                  <a:lnTo>
                    <a:pt x="2631706" y="1100924"/>
                  </a:lnTo>
                  <a:lnTo>
                    <a:pt x="2626677" y="1105954"/>
                  </a:lnTo>
                  <a:lnTo>
                    <a:pt x="2626677" y="1118362"/>
                  </a:lnTo>
                  <a:lnTo>
                    <a:pt x="2631706" y="1123391"/>
                  </a:lnTo>
                  <a:lnTo>
                    <a:pt x="2644114" y="1123391"/>
                  </a:lnTo>
                  <a:lnTo>
                    <a:pt x="2649143" y="1118362"/>
                  </a:lnTo>
                  <a:lnTo>
                    <a:pt x="2649143" y="1105954"/>
                  </a:lnTo>
                  <a:close/>
                </a:path>
                <a:path extrusionOk="0" h="1372870" w="3505200">
                  <a:moveTo>
                    <a:pt x="2733967" y="3517"/>
                  </a:moveTo>
                  <a:lnTo>
                    <a:pt x="2730449" y="0"/>
                  </a:lnTo>
                  <a:lnTo>
                    <a:pt x="2726118" y="0"/>
                  </a:lnTo>
                  <a:lnTo>
                    <a:pt x="2721775" y="0"/>
                  </a:lnTo>
                  <a:lnTo>
                    <a:pt x="2718270" y="3517"/>
                  </a:lnTo>
                  <a:lnTo>
                    <a:pt x="2718270" y="12192"/>
                  </a:lnTo>
                  <a:lnTo>
                    <a:pt x="2721775" y="15709"/>
                  </a:lnTo>
                  <a:lnTo>
                    <a:pt x="2730449" y="15709"/>
                  </a:lnTo>
                  <a:lnTo>
                    <a:pt x="2733967" y="12192"/>
                  </a:lnTo>
                  <a:lnTo>
                    <a:pt x="2733967" y="3517"/>
                  </a:lnTo>
                  <a:close/>
                </a:path>
                <a:path extrusionOk="0" h="1372870" w="3505200">
                  <a:moveTo>
                    <a:pt x="3241903" y="1334706"/>
                  </a:moveTo>
                  <a:lnTo>
                    <a:pt x="3238385" y="1331188"/>
                  </a:lnTo>
                  <a:lnTo>
                    <a:pt x="3234042" y="1331188"/>
                  </a:lnTo>
                  <a:lnTo>
                    <a:pt x="3229711" y="1331188"/>
                  </a:lnTo>
                  <a:lnTo>
                    <a:pt x="3226193" y="1334706"/>
                  </a:lnTo>
                  <a:lnTo>
                    <a:pt x="3226193" y="1343380"/>
                  </a:lnTo>
                  <a:lnTo>
                    <a:pt x="3229711" y="1346898"/>
                  </a:lnTo>
                  <a:lnTo>
                    <a:pt x="3238385" y="1346898"/>
                  </a:lnTo>
                  <a:lnTo>
                    <a:pt x="3241903" y="1343380"/>
                  </a:lnTo>
                  <a:lnTo>
                    <a:pt x="3241903" y="1334706"/>
                  </a:lnTo>
                  <a:close/>
                </a:path>
                <a:path extrusionOk="0" h="1372870" w="3505200">
                  <a:moveTo>
                    <a:pt x="3334042" y="586689"/>
                  </a:moveTo>
                  <a:lnTo>
                    <a:pt x="3330524" y="583171"/>
                  </a:lnTo>
                  <a:lnTo>
                    <a:pt x="3326193" y="583171"/>
                  </a:lnTo>
                  <a:lnTo>
                    <a:pt x="3321850" y="583171"/>
                  </a:lnTo>
                  <a:lnTo>
                    <a:pt x="3318332" y="586689"/>
                  </a:lnTo>
                  <a:lnTo>
                    <a:pt x="3318332" y="595363"/>
                  </a:lnTo>
                  <a:lnTo>
                    <a:pt x="3321850" y="598881"/>
                  </a:lnTo>
                  <a:lnTo>
                    <a:pt x="3330524" y="598881"/>
                  </a:lnTo>
                  <a:lnTo>
                    <a:pt x="3334042" y="595363"/>
                  </a:lnTo>
                  <a:lnTo>
                    <a:pt x="3334042" y="586689"/>
                  </a:lnTo>
                  <a:close/>
                </a:path>
                <a:path extrusionOk="0" h="1372870" w="3505200">
                  <a:moveTo>
                    <a:pt x="3504590" y="1270393"/>
                  </a:moveTo>
                  <a:lnTo>
                    <a:pt x="3501072" y="1266875"/>
                  </a:lnTo>
                  <a:lnTo>
                    <a:pt x="3496729" y="1266875"/>
                  </a:lnTo>
                  <a:lnTo>
                    <a:pt x="3492398" y="1266875"/>
                  </a:lnTo>
                  <a:lnTo>
                    <a:pt x="3488880" y="1270393"/>
                  </a:lnTo>
                  <a:lnTo>
                    <a:pt x="3488880" y="1279067"/>
                  </a:lnTo>
                  <a:lnTo>
                    <a:pt x="3492398" y="1282585"/>
                  </a:lnTo>
                  <a:lnTo>
                    <a:pt x="3501072" y="1282585"/>
                  </a:lnTo>
                  <a:lnTo>
                    <a:pt x="3504590" y="1279067"/>
                  </a:lnTo>
                  <a:lnTo>
                    <a:pt x="3504590" y="1270393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3" name="Google Shape;263;p1"/>
            <p:cNvPicPr preferRelativeResize="0"/>
            <p:nvPr/>
          </p:nvPicPr>
          <p:blipFill rotWithShape="1">
            <a:blip r:embed="rId73">
              <a:alphaModFix/>
            </a:blip>
            <a:srcRect b="0" l="0" r="0" t="0"/>
            <a:stretch/>
          </p:blipFill>
          <p:spPr>
            <a:xfrm>
              <a:off x="8739680" y="4670711"/>
              <a:ext cx="88574" cy="88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"/>
            <p:cNvPicPr preferRelativeResize="0"/>
            <p:nvPr/>
          </p:nvPicPr>
          <p:blipFill rotWithShape="1">
            <a:blip r:embed="rId74">
              <a:alphaModFix/>
            </a:blip>
            <a:srcRect b="0" l="0" r="0" t="0"/>
            <a:stretch/>
          </p:blipFill>
          <p:spPr>
            <a:xfrm>
              <a:off x="8193124" y="5216076"/>
              <a:ext cx="88574" cy="88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"/>
            <p:cNvPicPr preferRelativeResize="0"/>
            <p:nvPr/>
          </p:nvPicPr>
          <p:blipFill rotWithShape="1">
            <a:blip r:embed="rId75">
              <a:alphaModFix/>
            </a:blip>
            <a:srcRect b="0" l="0" r="0" t="0"/>
            <a:stretch/>
          </p:blipFill>
          <p:spPr>
            <a:xfrm>
              <a:off x="8730856" y="5245959"/>
              <a:ext cx="88578" cy="88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"/>
            <p:cNvPicPr preferRelativeResize="0"/>
            <p:nvPr/>
          </p:nvPicPr>
          <p:blipFill rotWithShape="1">
            <a:blip r:embed="rId76">
              <a:alphaModFix/>
            </a:blip>
            <a:srcRect b="0" l="0" r="0" t="0"/>
            <a:stretch/>
          </p:blipFill>
          <p:spPr>
            <a:xfrm>
              <a:off x="8201944" y="4640828"/>
              <a:ext cx="88578" cy="88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" name="Google Shape;267;p1"/>
            <p:cNvSpPr/>
            <p:nvPr/>
          </p:nvSpPr>
          <p:spPr>
            <a:xfrm>
              <a:off x="6730949" y="4304367"/>
              <a:ext cx="3920490" cy="1365250"/>
            </a:xfrm>
            <a:custGeom>
              <a:rect b="b" l="l" r="r" t="t"/>
              <a:pathLst>
                <a:path extrusionOk="0" h="1365250" w="3920490">
                  <a:moveTo>
                    <a:pt x="37807" y="1083373"/>
                  </a:moveTo>
                  <a:lnTo>
                    <a:pt x="37592" y="1082903"/>
                  </a:lnTo>
                  <a:lnTo>
                    <a:pt x="35687" y="1078636"/>
                  </a:lnTo>
                  <a:lnTo>
                    <a:pt x="28841" y="1071803"/>
                  </a:lnTo>
                  <a:lnTo>
                    <a:pt x="24587" y="1069898"/>
                  </a:lnTo>
                  <a:lnTo>
                    <a:pt x="24587" y="1087018"/>
                  </a:lnTo>
                  <a:lnTo>
                    <a:pt x="24587" y="1090155"/>
                  </a:lnTo>
                  <a:lnTo>
                    <a:pt x="23952" y="1091577"/>
                  </a:lnTo>
                  <a:lnTo>
                    <a:pt x="21894" y="1093635"/>
                  </a:lnTo>
                  <a:lnTo>
                    <a:pt x="20472" y="1094270"/>
                  </a:lnTo>
                  <a:lnTo>
                    <a:pt x="17335" y="1094270"/>
                  </a:lnTo>
                  <a:lnTo>
                    <a:pt x="15913" y="1093635"/>
                  </a:lnTo>
                  <a:lnTo>
                    <a:pt x="13855" y="1091577"/>
                  </a:lnTo>
                  <a:lnTo>
                    <a:pt x="13220" y="1090155"/>
                  </a:lnTo>
                  <a:lnTo>
                    <a:pt x="13220" y="1087018"/>
                  </a:lnTo>
                  <a:lnTo>
                    <a:pt x="13855" y="1085596"/>
                  </a:lnTo>
                  <a:lnTo>
                    <a:pt x="15913" y="1083538"/>
                  </a:lnTo>
                  <a:lnTo>
                    <a:pt x="17335" y="1082903"/>
                  </a:lnTo>
                  <a:lnTo>
                    <a:pt x="20472" y="1082903"/>
                  </a:lnTo>
                  <a:lnTo>
                    <a:pt x="21894" y="1083538"/>
                  </a:lnTo>
                  <a:lnTo>
                    <a:pt x="23952" y="1085596"/>
                  </a:lnTo>
                  <a:lnTo>
                    <a:pt x="24587" y="1087018"/>
                  </a:lnTo>
                  <a:lnTo>
                    <a:pt x="24587" y="1069898"/>
                  </a:lnTo>
                  <a:lnTo>
                    <a:pt x="24117" y="1069682"/>
                  </a:lnTo>
                  <a:lnTo>
                    <a:pt x="13690" y="1069682"/>
                  </a:lnTo>
                  <a:lnTo>
                    <a:pt x="8966" y="1071803"/>
                  </a:lnTo>
                  <a:lnTo>
                    <a:pt x="2120" y="1078636"/>
                  </a:lnTo>
                  <a:lnTo>
                    <a:pt x="0" y="1083373"/>
                  </a:lnTo>
                  <a:lnTo>
                    <a:pt x="0" y="1093800"/>
                  </a:lnTo>
                  <a:lnTo>
                    <a:pt x="2120" y="1098524"/>
                  </a:lnTo>
                  <a:lnTo>
                    <a:pt x="8966" y="1105369"/>
                  </a:lnTo>
                  <a:lnTo>
                    <a:pt x="13690" y="1107490"/>
                  </a:lnTo>
                  <a:lnTo>
                    <a:pt x="24117" y="1107490"/>
                  </a:lnTo>
                  <a:lnTo>
                    <a:pt x="28841" y="1105369"/>
                  </a:lnTo>
                  <a:lnTo>
                    <a:pt x="35687" y="1098524"/>
                  </a:lnTo>
                  <a:lnTo>
                    <a:pt x="37592" y="1094270"/>
                  </a:lnTo>
                  <a:lnTo>
                    <a:pt x="37807" y="1093800"/>
                  </a:lnTo>
                  <a:lnTo>
                    <a:pt x="37807" y="1083373"/>
                  </a:lnTo>
                  <a:close/>
                </a:path>
                <a:path extrusionOk="0" h="1365250" w="3920490">
                  <a:moveTo>
                    <a:pt x="339458" y="1341107"/>
                  </a:moveTo>
                  <a:lnTo>
                    <a:pt x="339242" y="1340650"/>
                  </a:lnTo>
                  <a:lnTo>
                    <a:pt x="337337" y="1336382"/>
                  </a:lnTo>
                  <a:lnTo>
                    <a:pt x="330504" y="1329550"/>
                  </a:lnTo>
                  <a:lnTo>
                    <a:pt x="326237" y="1327645"/>
                  </a:lnTo>
                  <a:lnTo>
                    <a:pt x="326237" y="1344752"/>
                  </a:lnTo>
                  <a:lnTo>
                    <a:pt x="326237" y="1347901"/>
                  </a:lnTo>
                  <a:lnTo>
                    <a:pt x="325602" y="1349324"/>
                  </a:lnTo>
                  <a:lnTo>
                    <a:pt x="323545" y="1351368"/>
                  </a:lnTo>
                  <a:lnTo>
                    <a:pt x="322122" y="1352016"/>
                  </a:lnTo>
                  <a:lnTo>
                    <a:pt x="318985" y="1352016"/>
                  </a:lnTo>
                  <a:lnTo>
                    <a:pt x="317563" y="1351368"/>
                  </a:lnTo>
                  <a:lnTo>
                    <a:pt x="315506" y="1349324"/>
                  </a:lnTo>
                  <a:lnTo>
                    <a:pt x="314871" y="1347901"/>
                  </a:lnTo>
                  <a:lnTo>
                    <a:pt x="314871" y="1344752"/>
                  </a:lnTo>
                  <a:lnTo>
                    <a:pt x="315506" y="1343329"/>
                  </a:lnTo>
                  <a:lnTo>
                    <a:pt x="317563" y="1341285"/>
                  </a:lnTo>
                  <a:lnTo>
                    <a:pt x="318985" y="1340650"/>
                  </a:lnTo>
                  <a:lnTo>
                    <a:pt x="322122" y="1340650"/>
                  </a:lnTo>
                  <a:lnTo>
                    <a:pt x="323545" y="1341285"/>
                  </a:lnTo>
                  <a:lnTo>
                    <a:pt x="325602" y="1343329"/>
                  </a:lnTo>
                  <a:lnTo>
                    <a:pt x="326237" y="1344752"/>
                  </a:lnTo>
                  <a:lnTo>
                    <a:pt x="326237" y="1327645"/>
                  </a:lnTo>
                  <a:lnTo>
                    <a:pt x="325767" y="1327429"/>
                  </a:lnTo>
                  <a:lnTo>
                    <a:pt x="315341" y="1327429"/>
                  </a:lnTo>
                  <a:lnTo>
                    <a:pt x="310616" y="1329550"/>
                  </a:lnTo>
                  <a:lnTo>
                    <a:pt x="303771" y="1336382"/>
                  </a:lnTo>
                  <a:lnTo>
                    <a:pt x="301650" y="1341107"/>
                  </a:lnTo>
                  <a:lnTo>
                    <a:pt x="301663" y="1351546"/>
                  </a:lnTo>
                  <a:lnTo>
                    <a:pt x="303771" y="1356271"/>
                  </a:lnTo>
                  <a:lnTo>
                    <a:pt x="310616" y="1363116"/>
                  </a:lnTo>
                  <a:lnTo>
                    <a:pt x="315341" y="1365237"/>
                  </a:lnTo>
                  <a:lnTo>
                    <a:pt x="325767" y="1365237"/>
                  </a:lnTo>
                  <a:lnTo>
                    <a:pt x="330504" y="1363116"/>
                  </a:lnTo>
                  <a:lnTo>
                    <a:pt x="337337" y="1356271"/>
                  </a:lnTo>
                  <a:lnTo>
                    <a:pt x="339242" y="1352016"/>
                  </a:lnTo>
                  <a:lnTo>
                    <a:pt x="339458" y="1351546"/>
                  </a:lnTo>
                  <a:lnTo>
                    <a:pt x="339458" y="1341107"/>
                  </a:lnTo>
                  <a:close/>
                </a:path>
                <a:path extrusionOk="0" h="1365250" w="3920490">
                  <a:moveTo>
                    <a:pt x="475526" y="1185900"/>
                  </a:moveTo>
                  <a:lnTo>
                    <a:pt x="475322" y="1185443"/>
                  </a:lnTo>
                  <a:lnTo>
                    <a:pt x="473417" y="1181176"/>
                  </a:lnTo>
                  <a:lnTo>
                    <a:pt x="466572" y="1174343"/>
                  </a:lnTo>
                  <a:lnTo>
                    <a:pt x="462305" y="1172438"/>
                  </a:lnTo>
                  <a:lnTo>
                    <a:pt x="462305" y="1189545"/>
                  </a:lnTo>
                  <a:lnTo>
                    <a:pt x="462305" y="1192695"/>
                  </a:lnTo>
                  <a:lnTo>
                    <a:pt x="461670" y="1194117"/>
                  </a:lnTo>
                  <a:lnTo>
                    <a:pt x="459625" y="1196162"/>
                  </a:lnTo>
                  <a:lnTo>
                    <a:pt x="458203" y="1196797"/>
                  </a:lnTo>
                  <a:lnTo>
                    <a:pt x="455053" y="1196797"/>
                  </a:lnTo>
                  <a:lnTo>
                    <a:pt x="453631" y="1196162"/>
                  </a:lnTo>
                  <a:lnTo>
                    <a:pt x="451586" y="1194117"/>
                  </a:lnTo>
                  <a:lnTo>
                    <a:pt x="450938" y="1192695"/>
                  </a:lnTo>
                  <a:lnTo>
                    <a:pt x="450938" y="1189545"/>
                  </a:lnTo>
                  <a:lnTo>
                    <a:pt x="451586" y="1188123"/>
                  </a:lnTo>
                  <a:lnTo>
                    <a:pt x="453631" y="1186078"/>
                  </a:lnTo>
                  <a:lnTo>
                    <a:pt x="455053" y="1185443"/>
                  </a:lnTo>
                  <a:lnTo>
                    <a:pt x="458203" y="1185443"/>
                  </a:lnTo>
                  <a:lnTo>
                    <a:pt x="459625" y="1186078"/>
                  </a:lnTo>
                  <a:lnTo>
                    <a:pt x="461670" y="1188123"/>
                  </a:lnTo>
                  <a:lnTo>
                    <a:pt x="462305" y="1189545"/>
                  </a:lnTo>
                  <a:lnTo>
                    <a:pt x="462305" y="1172438"/>
                  </a:lnTo>
                  <a:lnTo>
                    <a:pt x="461835" y="1172222"/>
                  </a:lnTo>
                  <a:lnTo>
                    <a:pt x="451408" y="1172222"/>
                  </a:lnTo>
                  <a:lnTo>
                    <a:pt x="446684" y="1174343"/>
                  </a:lnTo>
                  <a:lnTo>
                    <a:pt x="439839" y="1181176"/>
                  </a:lnTo>
                  <a:lnTo>
                    <a:pt x="437730" y="1185900"/>
                  </a:lnTo>
                  <a:lnTo>
                    <a:pt x="437730" y="1196340"/>
                  </a:lnTo>
                  <a:lnTo>
                    <a:pt x="439839" y="1201064"/>
                  </a:lnTo>
                  <a:lnTo>
                    <a:pt x="446684" y="1207909"/>
                  </a:lnTo>
                  <a:lnTo>
                    <a:pt x="451408" y="1210017"/>
                  </a:lnTo>
                  <a:lnTo>
                    <a:pt x="461835" y="1210017"/>
                  </a:lnTo>
                  <a:lnTo>
                    <a:pt x="466572" y="1207909"/>
                  </a:lnTo>
                  <a:lnTo>
                    <a:pt x="473417" y="1201064"/>
                  </a:lnTo>
                  <a:lnTo>
                    <a:pt x="475322" y="1196797"/>
                  </a:lnTo>
                  <a:lnTo>
                    <a:pt x="475526" y="1196340"/>
                  </a:lnTo>
                  <a:lnTo>
                    <a:pt x="475526" y="1185900"/>
                  </a:lnTo>
                  <a:close/>
                </a:path>
                <a:path extrusionOk="0" h="1365250" w="3920490">
                  <a:moveTo>
                    <a:pt x="1257058" y="243674"/>
                  </a:moveTo>
                  <a:lnTo>
                    <a:pt x="1256842" y="243205"/>
                  </a:lnTo>
                  <a:lnTo>
                    <a:pt x="1254937" y="238950"/>
                  </a:lnTo>
                  <a:lnTo>
                    <a:pt x="1248092" y="232105"/>
                  </a:lnTo>
                  <a:lnTo>
                    <a:pt x="1243838" y="230200"/>
                  </a:lnTo>
                  <a:lnTo>
                    <a:pt x="1243838" y="247319"/>
                  </a:lnTo>
                  <a:lnTo>
                    <a:pt x="1243838" y="250456"/>
                  </a:lnTo>
                  <a:lnTo>
                    <a:pt x="1243190" y="251879"/>
                  </a:lnTo>
                  <a:lnTo>
                    <a:pt x="1241145" y="253936"/>
                  </a:lnTo>
                  <a:lnTo>
                    <a:pt x="1239723" y="254571"/>
                  </a:lnTo>
                  <a:lnTo>
                    <a:pt x="1236573" y="254571"/>
                  </a:lnTo>
                  <a:lnTo>
                    <a:pt x="1235151" y="253936"/>
                  </a:lnTo>
                  <a:lnTo>
                    <a:pt x="1233106" y="251879"/>
                  </a:lnTo>
                  <a:lnTo>
                    <a:pt x="1232471" y="250456"/>
                  </a:lnTo>
                  <a:lnTo>
                    <a:pt x="1232471" y="247319"/>
                  </a:lnTo>
                  <a:lnTo>
                    <a:pt x="1233106" y="245897"/>
                  </a:lnTo>
                  <a:lnTo>
                    <a:pt x="1235151" y="243840"/>
                  </a:lnTo>
                  <a:lnTo>
                    <a:pt x="1236573" y="243205"/>
                  </a:lnTo>
                  <a:lnTo>
                    <a:pt x="1239723" y="243205"/>
                  </a:lnTo>
                  <a:lnTo>
                    <a:pt x="1241145" y="243840"/>
                  </a:lnTo>
                  <a:lnTo>
                    <a:pt x="1243190" y="245897"/>
                  </a:lnTo>
                  <a:lnTo>
                    <a:pt x="1243838" y="247319"/>
                  </a:lnTo>
                  <a:lnTo>
                    <a:pt x="1243838" y="230200"/>
                  </a:lnTo>
                  <a:lnTo>
                    <a:pt x="1243368" y="229984"/>
                  </a:lnTo>
                  <a:lnTo>
                    <a:pt x="1232928" y="229984"/>
                  </a:lnTo>
                  <a:lnTo>
                    <a:pt x="1228204" y="232105"/>
                  </a:lnTo>
                  <a:lnTo>
                    <a:pt x="1221371" y="238950"/>
                  </a:lnTo>
                  <a:lnTo>
                    <a:pt x="1219250" y="243674"/>
                  </a:lnTo>
                  <a:lnTo>
                    <a:pt x="1219250" y="254101"/>
                  </a:lnTo>
                  <a:lnTo>
                    <a:pt x="1221371" y="258838"/>
                  </a:lnTo>
                  <a:lnTo>
                    <a:pt x="1228204" y="265671"/>
                  </a:lnTo>
                  <a:lnTo>
                    <a:pt x="1232928" y="267792"/>
                  </a:lnTo>
                  <a:lnTo>
                    <a:pt x="1243368" y="267792"/>
                  </a:lnTo>
                  <a:lnTo>
                    <a:pt x="1248092" y="265671"/>
                  </a:lnTo>
                  <a:lnTo>
                    <a:pt x="1254937" y="258838"/>
                  </a:lnTo>
                  <a:lnTo>
                    <a:pt x="1256842" y="254571"/>
                  </a:lnTo>
                  <a:lnTo>
                    <a:pt x="1257058" y="254101"/>
                  </a:lnTo>
                  <a:lnTo>
                    <a:pt x="1257058" y="243674"/>
                  </a:lnTo>
                  <a:close/>
                </a:path>
                <a:path extrusionOk="0" h="1365250" w="3920490">
                  <a:moveTo>
                    <a:pt x="1455216" y="805853"/>
                  </a:moveTo>
                  <a:lnTo>
                    <a:pt x="1455000" y="805383"/>
                  </a:lnTo>
                  <a:lnTo>
                    <a:pt x="1453095" y="801128"/>
                  </a:lnTo>
                  <a:lnTo>
                    <a:pt x="1446250" y="794283"/>
                  </a:lnTo>
                  <a:lnTo>
                    <a:pt x="1441996" y="792378"/>
                  </a:lnTo>
                  <a:lnTo>
                    <a:pt x="1441996" y="809498"/>
                  </a:lnTo>
                  <a:lnTo>
                    <a:pt x="1441996" y="812647"/>
                  </a:lnTo>
                  <a:lnTo>
                    <a:pt x="1441348" y="814070"/>
                  </a:lnTo>
                  <a:lnTo>
                    <a:pt x="1439303" y="816114"/>
                  </a:lnTo>
                  <a:lnTo>
                    <a:pt x="1437881" y="816749"/>
                  </a:lnTo>
                  <a:lnTo>
                    <a:pt x="1434731" y="816749"/>
                  </a:lnTo>
                  <a:lnTo>
                    <a:pt x="1433322" y="816114"/>
                  </a:lnTo>
                  <a:lnTo>
                    <a:pt x="1431264" y="814070"/>
                  </a:lnTo>
                  <a:lnTo>
                    <a:pt x="1430629" y="812647"/>
                  </a:lnTo>
                  <a:lnTo>
                    <a:pt x="1430629" y="809498"/>
                  </a:lnTo>
                  <a:lnTo>
                    <a:pt x="1431264" y="808075"/>
                  </a:lnTo>
                  <a:lnTo>
                    <a:pt x="1433322" y="806030"/>
                  </a:lnTo>
                  <a:lnTo>
                    <a:pt x="1434731" y="805383"/>
                  </a:lnTo>
                  <a:lnTo>
                    <a:pt x="1437881" y="805383"/>
                  </a:lnTo>
                  <a:lnTo>
                    <a:pt x="1439303" y="806030"/>
                  </a:lnTo>
                  <a:lnTo>
                    <a:pt x="1441348" y="808075"/>
                  </a:lnTo>
                  <a:lnTo>
                    <a:pt x="1441996" y="809498"/>
                  </a:lnTo>
                  <a:lnTo>
                    <a:pt x="1441996" y="792378"/>
                  </a:lnTo>
                  <a:lnTo>
                    <a:pt x="1441526" y="792162"/>
                  </a:lnTo>
                  <a:lnTo>
                    <a:pt x="1431086" y="792162"/>
                  </a:lnTo>
                  <a:lnTo>
                    <a:pt x="1426362" y="794283"/>
                  </a:lnTo>
                  <a:lnTo>
                    <a:pt x="1419529" y="801128"/>
                  </a:lnTo>
                  <a:lnTo>
                    <a:pt x="1417408" y="805853"/>
                  </a:lnTo>
                  <a:lnTo>
                    <a:pt x="1417408" y="816292"/>
                  </a:lnTo>
                  <a:lnTo>
                    <a:pt x="1419529" y="821016"/>
                  </a:lnTo>
                  <a:lnTo>
                    <a:pt x="1426362" y="827849"/>
                  </a:lnTo>
                  <a:lnTo>
                    <a:pt x="1431086" y="829970"/>
                  </a:lnTo>
                  <a:lnTo>
                    <a:pt x="1441526" y="829970"/>
                  </a:lnTo>
                  <a:lnTo>
                    <a:pt x="1446250" y="827849"/>
                  </a:lnTo>
                  <a:lnTo>
                    <a:pt x="1453095" y="821016"/>
                  </a:lnTo>
                  <a:lnTo>
                    <a:pt x="1455000" y="816749"/>
                  </a:lnTo>
                  <a:lnTo>
                    <a:pt x="1455216" y="816292"/>
                  </a:lnTo>
                  <a:lnTo>
                    <a:pt x="1455216" y="805853"/>
                  </a:lnTo>
                  <a:close/>
                </a:path>
                <a:path extrusionOk="0" h="1365250" w="3920490">
                  <a:moveTo>
                    <a:pt x="1628241" y="254304"/>
                  </a:moveTo>
                  <a:lnTo>
                    <a:pt x="1628038" y="253847"/>
                  </a:lnTo>
                  <a:lnTo>
                    <a:pt x="1626133" y="249580"/>
                  </a:lnTo>
                  <a:lnTo>
                    <a:pt x="1619288" y="242735"/>
                  </a:lnTo>
                  <a:lnTo>
                    <a:pt x="1615020" y="240842"/>
                  </a:lnTo>
                  <a:lnTo>
                    <a:pt x="1615020" y="257949"/>
                  </a:lnTo>
                  <a:lnTo>
                    <a:pt x="1615020" y="261099"/>
                  </a:lnTo>
                  <a:lnTo>
                    <a:pt x="1614385" y="262521"/>
                  </a:lnTo>
                  <a:lnTo>
                    <a:pt x="1612341" y="264566"/>
                  </a:lnTo>
                  <a:lnTo>
                    <a:pt x="1610918" y="265201"/>
                  </a:lnTo>
                  <a:lnTo>
                    <a:pt x="1607769" y="265201"/>
                  </a:lnTo>
                  <a:lnTo>
                    <a:pt x="1606346" y="264566"/>
                  </a:lnTo>
                  <a:lnTo>
                    <a:pt x="1604302" y="262521"/>
                  </a:lnTo>
                  <a:lnTo>
                    <a:pt x="1603654" y="261099"/>
                  </a:lnTo>
                  <a:lnTo>
                    <a:pt x="1603654" y="257949"/>
                  </a:lnTo>
                  <a:lnTo>
                    <a:pt x="1604302" y="256527"/>
                  </a:lnTo>
                  <a:lnTo>
                    <a:pt x="1606346" y="254482"/>
                  </a:lnTo>
                  <a:lnTo>
                    <a:pt x="1607769" y="253847"/>
                  </a:lnTo>
                  <a:lnTo>
                    <a:pt x="1610918" y="253847"/>
                  </a:lnTo>
                  <a:lnTo>
                    <a:pt x="1612341" y="254482"/>
                  </a:lnTo>
                  <a:lnTo>
                    <a:pt x="1614385" y="256527"/>
                  </a:lnTo>
                  <a:lnTo>
                    <a:pt x="1615020" y="257949"/>
                  </a:lnTo>
                  <a:lnTo>
                    <a:pt x="1615020" y="240842"/>
                  </a:lnTo>
                  <a:lnTo>
                    <a:pt x="1614563" y="240626"/>
                  </a:lnTo>
                  <a:lnTo>
                    <a:pt x="1604124" y="240626"/>
                  </a:lnTo>
                  <a:lnTo>
                    <a:pt x="1599399" y="242735"/>
                  </a:lnTo>
                  <a:lnTo>
                    <a:pt x="1592554" y="249580"/>
                  </a:lnTo>
                  <a:lnTo>
                    <a:pt x="1590446" y="254304"/>
                  </a:lnTo>
                  <a:lnTo>
                    <a:pt x="1590446" y="264744"/>
                  </a:lnTo>
                  <a:lnTo>
                    <a:pt x="1592554" y="269468"/>
                  </a:lnTo>
                  <a:lnTo>
                    <a:pt x="1599399" y="276301"/>
                  </a:lnTo>
                  <a:lnTo>
                    <a:pt x="1604124" y="278422"/>
                  </a:lnTo>
                  <a:lnTo>
                    <a:pt x="1614563" y="278422"/>
                  </a:lnTo>
                  <a:lnTo>
                    <a:pt x="1619288" y="276301"/>
                  </a:lnTo>
                  <a:lnTo>
                    <a:pt x="1626133" y="269468"/>
                  </a:lnTo>
                  <a:lnTo>
                    <a:pt x="1628038" y="265201"/>
                  </a:lnTo>
                  <a:lnTo>
                    <a:pt x="1628241" y="264744"/>
                  </a:lnTo>
                  <a:lnTo>
                    <a:pt x="1628241" y="254304"/>
                  </a:lnTo>
                  <a:close/>
                </a:path>
                <a:path extrusionOk="0" h="1365250" w="3920490">
                  <a:moveTo>
                    <a:pt x="1753349" y="78486"/>
                  </a:moveTo>
                  <a:lnTo>
                    <a:pt x="1753146" y="78028"/>
                  </a:lnTo>
                  <a:lnTo>
                    <a:pt x="1751241" y="73761"/>
                  </a:lnTo>
                  <a:lnTo>
                    <a:pt x="1744395" y="66929"/>
                  </a:lnTo>
                  <a:lnTo>
                    <a:pt x="1740128" y="65024"/>
                  </a:lnTo>
                  <a:lnTo>
                    <a:pt x="1740128" y="82130"/>
                  </a:lnTo>
                  <a:lnTo>
                    <a:pt x="1740128" y="85280"/>
                  </a:lnTo>
                  <a:lnTo>
                    <a:pt x="1739493" y="86702"/>
                  </a:lnTo>
                  <a:lnTo>
                    <a:pt x="1737448" y="88747"/>
                  </a:lnTo>
                  <a:lnTo>
                    <a:pt x="1736026" y="89382"/>
                  </a:lnTo>
                  <a:lnTo>
                    <a:pt x="1732876" y="89382"/>
                  </a:lnTo>
                  <a:lnTo>
                    <a:pt x="1731454" y="88747"/>
                  </a:lnTo>
                  <a:lnTo>
                    <a:pt x="1729409" y="86702"/>
                  </a:lnTo>
                  <a:lnTo>
                    <a:pt x="1728762" y="85280"/>
                  </a:lnTo>
                  <a:lnTo>
                    <a:pt x="1728762" y="82130"/>
                  </a:lnTo>
                  <a:lnTo>
                    <a:pt x="1729409" y="80708"/>
                  </a:lnTo>
                  <a:lnTo>
                    <a:pt x="1731454" y="78663"/>
                  </a:lnTo>
                  <a:lnTo>
                    <a:pt x="1732876" y="78028"/>
                  </a:lnTo>
                  <a:lnTo>
                    <a:pt x="1736026" y="78028"/>
                  </a:lnTo>
                  <a:lnTo>
                    <a:pt x="1737448" y="78663"/>
                  </a:lnTo>
                  <a:lnTo>
                    <a:pt x="1739493" y="80708"/>
                  </a:lnTo>
                  <a:lnTo>
                    <a:pt x="1740128" y="82130"/>
                  </a:lnTo>
                  <a:lnTo>
                    <a:pt x="1740128" y="65024"/>
                  </a:lnTo>
                  <a:lnTo>
                    <a:pt x="1739671" y="64808"/>
                  </a:lnTo>
                  <a:lnTo>
                    <a:pt x="1729232" y="64808"/>
                  </a:lnTo>
                  <a:lnTo>
                    <a:pt x="1724507" y="66929"/>
                  </a:lnTo>
                  <a:lnTo>
                    <a:pt x="1717662" y="73761"/>
                  </a:lnTo>
                  <a:lnTo>
                    <a:pt x="1715554" y="78486"/>
                  </a:lnTo>
                  <a:lnTo>
                    <a:pt x="1715554" y="88925"/>
                  </a:lnTo>
                  <a:lnTo>
                    <a:pt x="1717662" y="93649"/>
                  </a:lnTo>
                  <a:lnTo>
                    <a:pt x="1724507" y="100495"/>
                  </a:lnTo>
                  <a:lnTo>
                    <a:pt x="1729232" y="102603"/>
                  </a:lnTo>
                  <a:lnTo>
                    <a:pt x="1739671" y="102603"/>
                  </a:lnTo>
                  <a:lnTo>
                    <a:pt x="1744395" y="100495"/>
                  </a:lnTo>
                  <a:lnTo>
                    <a:pt x="1751241" y="93649"/>
                  </a:lnTo>
                  <a:lnTo>
                    <a:pt x="1753146" y="89382"/>
                  </a:lnTo>
                  <a:lnTo>
                    <a:pt x="1753349" y="88925"/>
                  </a:lnTo>
                  <a:lnTo>
                    <a:pt x="1753349" y="78486"/>
                  </a:lnTo>
                  <a:close/>
                </a:path>
                <a:path extrusionOk="0" h="1365250" w="3920490">
                  <a:moveTo>
                    <a:pt x="1868500" y="39077"/>
                  </a:moveTo>
                  <a:lnTo>
                    <a:pt x="1853984" y="3429"/>
                  </a:lnTo>
                  <a:lnTo>
                    <a:pt x="1847075" y="342"/>
                  </a:lnTo>
                  <a:lnTo>
                    <a:pt x="1847075" y="28079"/>
                  </a:lnTo>
                  <a:lnTo>
                    <a:pt x="1847075" y="33172"/>
                  </a:lnTo>
                  <a:lnTo>
                    <a:pt x="1846046" y="35471"/>
                  </a:lnTo>
                  <a:lnTo>
                    <a:pt x="1842719" y="38798"/>
                  </a:lnTo>
                  <a:lnTo>
                    <a:pt x="1840420" y="39827"/>
                  </a:lnTo>
                  <a:lnTo>
                    <a:pt x="1835327" y="39827"/>
                  </a:lnTo>
                  <a:lnTo>
                    <a:pt x="1833029" y="38798"/>
                  </a:lnTo>
                  <a:lnTo>
                    <a:pt x="1829701" y="35471"/>
                  </a:lnTo>
                  <a:lnTo>
                    <a:pt x="1828673" y="33172"/>
                  </a:lnTo>
                  <a:lnTo>
                    <a:pt x="1828673" y="28079"/>
                  </a:lnTo>
                  <a:lnTo>
                    <a:pt x="1829701" y="25781"/>
                  </a:lnTo>
                  <a:lnTo>
                    <a:pt x="1833029" y="22453"/>
                  </a:lnTo>
                  <a:lnTo>
                    <a:pt x="1835327" y="21424"/>
                  </a:lnTo>
                  <a:lnTo>
                    <a:pt x="1840420" y="21424"/>
                  </a:lnTo>
                  <a:lnTo>
                    <a:pt x="1842719" y="22453"/>
                  </a:lnTo>
                  <a:lnTo>
                    <a:pt x="1846046" y="25781"/>
                  </a:lnTo>
                  <a:lnTo>
                    <a:pt x="1847075" y="28079"/>
                  </a:lnTo>
                  <a:lnTo>
                    <a:pt x="1847075" y="342"/>
                  </a:lnTo>
                  <a:lnTo>
                    <a:pt x="1846326" y="0"/>
                  </a:lnTo>
                  <a:lnTo>
                    <a:pt x="1829422" y="0"/>
                  </a:lnTo>
                  <a:lnTo>
                    <a:pt x="1821764" y="3429"/>
                  </a:lnTo>
                  <a:lnTo>
                    <a:pt x="1810677" y="14516"/>
                  </a:lnTo>
                  <a:lnTo>
                    <a:pt x="1807248" y="22174"/>
                  </a:lnTo>
                  <a:lnTo>
                    <a:pt x="1807248" y="39077"/>
                  </a:lnTo>
                  <a:lnTo>
                    <a:pt x="1810677" y="46736"/>
                  </a:lnTo>
                  <a:lnTo>
                    <a:pt x="1821764" y="57810"/>
                  </a:lnTo>
                  <a:lnTo>
                    <a:pt x="1829422" y="61252"/>
                  </a:lnTo>
                  <a:lnTo>
                    <a:pt x="1846326" y="61252"/>
                  </a:lnTo>
                  <a:lnTo>
                    <a:pt x="1853984" y="57810"/>
                  </a:lnTo>
                  <a:lnTo>
                    <a:pt x="1865058" y="46736"/>
                  </a:lnTo>
                  <a:lnTo>
                    <a:pt x="1868157" y="39827"/>
                  </a:lnTo>
                  <a:lnTo>
                    <a:pt x="1868500" y="39077"/>
                  </a:lnTo>
                  <a:close/>
                </a:path>
                <a:path extrusionOk="0" h="1365250" w="3920490">
                  <a:moveTo>
                    <a:pt x="1947722" y="96710"/>
                  </a:moveTo>
                  <a:lnTo>
                    <a:pt x="1947583" y="96418"/>
                  </a:lnTo>
                  <a:lnTo>
                    <a:pt x="1946376" y="93713"/>
                  </a:lnTo>
                  <a:lnTo>
                    <a:pt x="1942033" y="89357"/>
                  </a:lnTo>
                  <a:lnTo>
                    <a:pt x="1939315" y="88163"/>
                  </a:lnTo>
                  <a:lnTo>
                    <a:pt x="1939315" y="99034"/>
                  </a:lnTo>
                  <a:lnTo>
                    <a:pt x="1939315" y="101028"/>
                  </a:lnTo>
                  <a:lnTo>
                    <a:pt x="1938909" y="101930"/>
                  </a:lnTo>
                  <a:lnTo>
                    <a:pt x="1937613" y="103238"/>
                  </a:lnTo>
                  <a:lnTo>
                    <a:pt x="1936711" y="103632"/>
                  </a:lnTo>
                  <a:lnTo>
                    <a:pt x="1934718" y="103632"/>
                  </a:lnTo>
                  <a:lnTo>
                    <a:pt x="1933803" y="103238"/>
                  </a:lnTo>
                  <a:lnTo>
                    <a:pt x="1932508" y="101930"/>
                  </a:lnTo>
                  <a:lnTo>
                    <a:pt x="1932101" y="101028"/>
                  </a:lnTo>
                  <a:lnTo>
                    <a:pt x="1932101" y="99034"/>
                  </a:lnTo>
                  <a:lnTo>
                    <a:pt x="1932508" y="98120"/>
                  </a:lnTo>
                  <a:lnTo>
                    <a:pt x="1933803" y="96824"/>
                  </a:lnTo>
                  <a:lnTo>
                    <a:pt x="1934718" y="96418"/>
                  </a:lnTo>
                  <a:lnTo>
                    <a:pt x="1936711" y="96418"/>
                  </a:lnTo>
                  <a:lnTo>
                    <a:pt x="1937613" y="96824"/>
                  </a:lnTo>
                  <a:lnTo>
                    <a:pt x="1938909" y="98120"/>
                  </a:lnTo>
                  <a:lnTo>
                    <a:pt x="1939315" y="99034"/>
                  </a:lnTo>
                  <a:lnTo>
                    <a:pt x="1939315" y="88163"/>
                  </a:lnTo>
                  <a:lnTo>
                    <a:pt x="1939023" y="88023"/>
                  </a:lnTo>
                  <a:lnTo>
                    <a:pt x="1932393" y="88023"/>
                  </a:lnTo>
                  <a:lnTo>
                    <a:pt x="1929396" y="89357"/>
                  </a:lnTo>
                  <a:lnTo>
                    <a:pt x="1925053" y="93713"/>
                  </a:lnTo>
                  <a:lnTo>
                    <a:pt x="1923694" y="96710"/>
                  </a:lnTo>
                  <a:lnTo>
                    <a:pt x="1923694" y="103339"/>
                  </a:lnTo>
                  <a:lnTo>
                    <a:pt x="1925053" y="106349"/>
                  </a:lnTo>
                  <a:lnTo>
                    <a:pt x="1929396" y="110693"/>
                  </a:lnTo>
                  <a:lnTo>
                    <a:pt x="1932393" y="112039"/>
                  </a:lnTo>
                  <a:lnTo>
                    <a:pt x="1939023" y="112039"/>
                  </a:lnTo>
                  <a:lnTo>
                    <a:pt x="1942033" y="110693"/>
                  </a:lnTo>
                  <a:lnTo>
                    <a:pt x="1946376" y="106349"/>
                  </a:lnTo>
                  <a:lnTo>
                    <a:pt x="1947583" y="103632"/>
                  </a:lnTo>
                  <a:lnTo>
                    <a:pt x="1947722" y="103339"/>
                  </a:lnTo>
                  <a:lnTo>
                    <a:pt x="1947722" y="96710"/>
                  </a:lnTo>
                  <a:close/>
                </a:path>
                <a:path extrusionOk="0" h="1365250" w="3920490">
                  <a:moveTo>
                    <a:pt x="1969033" y="1112329"/>
                  </a:moveTo>
                  <a:lnTo>
                    <a:pt x="1955812" y="1088428"/>
                  </a:lnTo>
                  <a:lnTo>
                    <a:pt x="1955812" y="1105547"/>
                  </a:lnTo>
                  <a:lnTo>
                    <a:pt x="1955812" y="1108684"/>
                  </a:lnTo>
                  <a:lnTo>
                    <a:pt x="1955177" y="1110107"/>
                  </a:lnTo>
                  <a:lnTo>
                    <a:pt x="1953120" y="1112164"/>
                  </a:lnTo>
                  <a:lnTo>
                    <a:pt x="1951697" y="1112799"/>
                  </a:lnTo>
                  <a:lnTo>
                    <a:pt x="1948561" y="1112799"/>
                  </a:lnTo>
                  <a:lnTo>
                    <a:pt x="1947138" y="1112164"/>
                  </a:lnTo>
                  <a:lnTo>
                    <a:pt x="1945081" y="1110107"/>
                  </a:lnTo>
                  <a:lnTo>
                    <a:pt x="1944446" y="1108684"/>
                  </a:lnTo>
                  <a:lnTo>
                    <a:pt x="1944446" y="1105547"/>
                  </a:lnTo>
                  <a:lnTo>
                    <a:pt x="1945081" y="1104125"/>
                  </a:lnTo>
                  <a:lnTo>
                    <a:pt x="1947138" y="1102067"/>
                  </a:lnTo>
                  <a:lnTo>
                    <a:pt x="1948561" y="1101432"/>
                  </a:lnTo>
                  <a:lnTo>
                    <a:pt x="1951697" y="1101432"/>
                  </a:lnTo>
                  <a:lnTo>
                    <a:pt x="1953120" y="1102067"/>
                  </a:lnTo>
                  <a:lnTo>
                    <a:pt x="1955177" y="1104125"/>
                  </a:lnTo>
                  <a:lnTo>
                    <a:pt x="1955812" y="1105547"/>
                  </a:lnTo>
                  <a:lnTo>
                    <a:pt x="1955812" y="1088428"/>
                  </a:lnTo>
                  <a:lnTo>
                    <a:pt x="1955342" y="1088212"/>
                  </a:lnTo>
                  <a:lnTo>
                    <a:pt x="1944916" y="1088212"/>
                  </a:lnTo>
                  <a:lnTo>
                    <a:pt x="1940179" y="1090333"/>
                  </a:lnTo>
                  <a:lnTo>
                    <a:pt x="1933346" y="1097165"/>
                  </a:lnTo>
                  <a:lnTo>
                    <a:pt x="1931225" y="1101890"/>
                  </a:lnTo>
                  <a:lnTo>
                    <a:pt x="1931225" y="1112329"/>
                  </a:lnTo>
                  <a:lnTo>
                    <a:pt x="1933346" y="1117053"/>
                  </a:lnTo>
                  <a:lnTo>
                    <a:pt x="1940179" y="1123899"/>
                  </a:lnTo>
                  <a:lnTo>
                    <a:pt x="1944916" y="1126020"/>
                  </a:lnTo>
                  <a:lnTo>
                    <a:pt x="1955342" y="1126020"/>
                  </a:lnTo>
                  <a:lnTo>
                    <a:pt x="1960067" y="1123899"/>
                  </a:lnTo>
                  <a:lnTo>
                    <a:pt x="1966912" y="1117053"/>
                  </a:lnTo>
                  <a:lnTo>
                    <a:pt x="1968817" y="1112799"/>
                  </a:lnTo>
                  <a:lnTo>
                    <a:pt x="1969033" y="1112329"/>
                  </a:lnTo>
                  <a:close/>
                </a:path>
                <a:path extrusionOk="0" h="1365250" w="3920490">
                  <a:moveTo>
                    <a:pt x="2142058" y="550354"/>
                  </a:moveTo>
                  <a:lnTo>
                    <a:pt x="2141855" y="549884"/>
                  </a:lnTo>
                  <a:lnTo>
                    <a:pt x="2139950" y="545617"/>
                  </a:lnTo>
                  <a:lnTo>
                    <a:pt x="2133104" y="538784"/>
                  </a:lnTo>
                  <a:lnTo>
                    <a:pt x="2128837" y="536879"/>
                  </a:lnTo>
                  <a:lnTo>
                    <a:pt x="2128837" y="553999"/>
                  </a:lnTo>
                  <a:lnTo>
                    <a:pt x="2128837" y="557136"/>
                  </a:lnTo>
                  <a:lnTo>
                    <a:pt x="2128202" y="558558"/>
                  </a:lnTo>
                  <a:lnTo>
                    <a:pt x="2126157" y="560616"/>
                  </a:lnTo>
                  <a:lnTo>
                    <a:pt x="2124735" y="561251"/>
                  </a:lnTo>
                  <a:lnTo>
                    <a:pt x="2121598" y="561251"/>
                  </a:lnTo>
                  <a:lnTo>
                    <a:pt x="2120163" y="560616"/>
                  </a:lnTo>
                  <a:lnTo>
                    <a:pt x="2118118" y="558558"/>
                  </a:lnTo>
                  <a:lnTo>
                    <a:pt x="2117483" y="557136"/>
                  </a:lnTo>
                  <a:lnTo>
                    <a:pt x="2117483" y="553999"/>
                  </a:lnTo>
                  <a:lnTo>
                    <a:pt x="2118118" y="552577"/>
                  </a:lnTo>
                  <a:lnTo>
                    <a:pt x="2120163" y="550519"/>
                  </a:lnTo>
                  <a:lnTo>
                    <a:pt x="2121598" y="549884"/>
                  </a:lnTo>
                  <a:lnTo>
                    <a:pt x="2124735" y="549884"/>
                  </a:lnTo>
                  <a:lnTo>
                    <a:pt x="2126157" y="550519"/>
                  </a:lnTo>
                  <a:lnTo>
                    <a:pt x="2128202" y="552577"/>
                  </a:lnTo>
                  <a:lnTo>
                    <a:pt x="2128837" y="553999"/>
                  </a:lnTo>
                  <a:lnTo>
                    <a:pt x="2128837" y="536879"/>
                  </a:lnTo>
                  <a:lnTo>
                    <a:pt x="2128380" y="536663"/>
                  </a:lnTo>
                  <a:lnTo>
                    <a:pt x="2117941" y="536663"/>
                  </a:lnTo>
                  <a:lnTo>
                    <a:pt x="2113216" y="538784"/>
                  </a:lnTo>
                  <a:lnTo>
                    <a:pt x="2106371" y="545617"/>
                  </a:lnTo>
                  <a:lnTo>
                    <a:pt x="2104263" y="550354"/>
                  </a:lnTo>
                  <a:lnTo>
                    <a:pt x="2104263" y="560781"/>
                  </a:lnTo>
                  <a:lnTo>
                    <a:pt x="2106371" y="565505"/>
                  </a:lnTo>
                  <a:lnTo>
                    <a:pt x="2113216" y="572350"/>
                  </a:lnTo>
                  <a:lnTo>
                    <a:pt x="2117941" y="574471"/>
                  </a:lnTo>
                  <a:lnTo>
                    <a:pt x="2128380" y="574471"/>
                  </a:lnTo>
                  <a:lnTo>
                    <a:pt x="2133104" y="572350"/>
                  </a:lnTo>
                  <a:lnTo>
                    <a:pt x="2139950" y="565505"/>
                  </a:lnTo>
                  <a:lnTo>
                    <a:pt x="2141855" y="561251"/>
                  </a:lnTo>
                  <a:lnTo>
                    <a:pt x="2142058" y="560781"/>
                  </a:lnTo>
                  <a:lnTo>
                    <a:pt x="2142058" y="550354"/>
                  </a:lnTo>
                  <a:close/>
                </a:path>
                <a:path extrusionOk="0" h="1365250" w="3920490">
                  <a:moveTo>
                    <a:pt x="2340216" y="1112532"/>
                  </a:moveTo>
                  <a:lnTo>
                    <a:pt x="2340013" y="1112062"/>
                  </a:lnTo>
                  <a:lnTo>
                    <a:pt x="2338108" y="1107808"/>
                  </a:lnTo>
                  <a:lnTo>
                    <a:pt x="2331262" y="1100963"/>
                  </a:lnTo>
                  <a:lnTo>
                    <a:pt x="2326995" y="1099070"/>
                  </a:lnTo>
                  <a:lnTo>
                    <a:pt x="2326995" y="1116177"/>
                  </a:lnTo>
                  <a:lnTo>
                    <a:pt x="2326995" y="1119327"/>
                  </a:lnTo>
                  <a:lnTo>
                    <a:pt x="2326360" y="1120749"/>
                  </a:lnTo>
                  <a:lnTo>
                    <a:pt x="2324316" y="1122794"/>
                  </a:lnTo>
                  <a:lnTo>
                    <a:pt x="2322893" y="1123429"/>
                  </a:lnTo>
                  <a:lnTo>
                    <a:pt x="2319744" y="1123429"/>
                  </a:lnTo>
                  <a:lnTo>
                    <a:pt x="2318321" y="1122794"/>
                  </a:lnTo>
                  <a:lnTo>
                    <a:pt x="2316276" y="1120749"/>
                  </a:lnTo>
                  <a:lnTo>
                    <a:pt x="2315641" y="1119327"/>
                  </a:lnTo>
                  <a:lnTo>
                    <a:pt x="2315641" y="1116177"/>
                  </a:lnTo>
                  <a:lnTo>
                    <a:pt x="2316276" y="1114755"/>
                  </a:lnTo>
                  <a:lnTo>
                    <a:pt x="2318321" y="1112710"/>
                  </a:lnTo>
                  <a:lnTo>
                    <a:pt x="2319744" y="1112062"/>
                  </a:lnTo>
                  <a:lnTo>
                    <a:pt x="2322893" y="1112062"/>
                  </a:lnTo>
                  <a:lnTo>
                    <a:pt x="2324316" y="1112710"/>
                  </a:lnTo>
                  <a:lnTo>
                    <a:pt x="2326360" y="1114755"/>
                  </a:lnTo>
                  <a:lnTo>
                    <a:pt x="2326995" y="1116177"/>
                  </a:lnTo>
                  <a:lnTo>
                    <a:pt x="2326995" y="1099070"/>
                  </a:lnTo>
                  <a:lnTo>
                    <a:pt x="2326538" y="1098854"/>
                  </a:lnTo>
                  <a:lnTo>
                    <a:pt x="2316099" y="1098854"/>
                  </a:lnTo>
                  <a:lnTo>
                    <a:pt x="2311374" y="1100963"/>
                  </a:lnTo>
                  <a:lnTo>
                    <a:pt x="2304529" y="1107808"/>
                  </a:lnTo>
                  <a:lnTo>
                    <a:pt x="2302421" y="1112532"/>
                  </a:lnTo>
                  <a:lnTo>
                    <a:pt x="2302421" y="1122972"/>
                  </a:lnTo>
                  <a:lnTo>
                    <a:pt x="2304529" y="1127696"/>
                  </a:lnTo>
                  <a:lnTo>
                    <a:pt x="2311374" y="1134541"/>
                  </a:lnTo>
                  <a:lnTo>
                    <a:pt x="2316099" y="1136650"/>
                  </a:lnTo>
                  <a:lnTo>
                    <a:pt x="2326538" y="1136650"/>
                  </a:lnTo>
                  <a:lnTo>
                    <a:pt x="2331262" y="1134541"/>
                  </a:lnTo>
                  <a:lnTo>
                    <a:pt x="2338108" y="1127696"/>
                  </a:lnTo>
                  <a:lnTo>
                    <a:pt x="2340013" y="1123429"/>
                  </a:lnTo>
                  <a:lnTo>
                    <a:pt x="2340216" y="1122972"/>
                  </a:lnTo>
                  <a:lnTo>
                    <a:pt x="2340216" y="1112532"/>
                  </a:lnTo>
                  <a:close/>
                </a:path>
                <a:path extrusionOk="0" h="1365250" w="3920490">
                  <a:moveTo>
                    <a:pt x="2511374" y="44640"/>
                  </a:moveTo>
                  <a:lnTo>
                    <a:pt x="2511361" y="35052"/>
                  </a:lnTo>
                  <a:lnTo>
                    <a:pt x="2511171" y="34632"/>
                  </a:lnTo>
                  <a:lnTo>
                    <a:pt x="2509418" y="30708"/>
                  </a:lnTo>
                  <a:lnTo>
                    <a:pt x="2503132" y="24422"/>
                  </a:lnTo>
                  <a:lnTo>
                    <a:pt x="2499220" y="22682"/>
                  </a:lnTo>
                  <a:lnTo>
                    <a:pt x="2499220" y="38404"/>
                  </a:lnTo>
                  <a:lnTo>
                    <a:pt x="2499220" y="41300"/>
                  </a:lnTo>
                  <a:lnTo>
                    <a:pt x="2498636" y="42595"/>
                  </a:lnTo>
                  <a:lnTo>
                    <a:pt x="2496743" y="44488"/>
                  </a:lnTo>
                  <a:lnTo>
                    <a:pt x="2495435" y="45072"/>
                  </a:lnTo>
                  <a:lnTo>
                    <a:pt x="2492552" y="45072"/>
                  </a:lnTo>
                  <a:lnTo>
                    <a:pt x="2491244" y="44488"/>
                  </a:lnTo>
                  <a:lnTo>
                    <a:pt x="2489365" y="42595"/>
                  </a:lnTo>
                  <a:lnTo>
                    <a:pt x="2488781" y="41300"/>
                  </a:lnTo>
                  <a:lnTo>
                    <a:pt x="2488781" y="38404"/>
                  </a:lnTo>
                  <a:lnTo>
                    <a:pt x="2489365" y="37096"/>
                  </a:lnTo>
                  <a:lnTo>
                    <a:pt x="2491244" y="35217"/>
                  </a:lnTo>
                  <a:lnTo>
                    <a:pt x="2492552" y="34632"/>
                  </a:lnTo>
                  <a:lnTo>
                    <a:pt x="2495435" y="34632"/>
                  </a:lnTo>
                  <a:lnTo>
                    <a:pt x="2496743" y="35217"/>
                  </a:lnTo>
                  <a:lnTo>
                    <a:pt x="2498636" y="37096"/>
                  </a:lnTo>
                  <a:lnTo>
                    <a:pt x="2499220" y="38404"/>
                  </a:lnTo>
                  <a:lnTo>
                    <a:pt x="2499220" y="22682"/>
                  </a:lnTo>
                  <a:lnTo>
                    <a:pt x="2498788" y="22479"/>
                  </a:lnTo>
                  <a:lnTo>
                    <a:pt x="2489200" y="22479"/>
                  </a:lnTo>
                  <a:lnTo>
                    <a:pt x="2484856" y="24422"/>
                  </a:lnTo>
                  <a:lnTo>
                    <a:pt x="2478570" y="30708"/>
                  </a:lnTo>
                  <a:lnTo>
                    <a:pt x="2476627" y="35052"/>
                  </a:lnTo>
                  <a:lnTo>
                    <a:pt x="2476627" y="44640"/>
                  </a:lnTo>
                  <a:lnTo>
                    <a:pt x="2478570" y="48983"/>
                  </a:lnTo>
                  <a:lnTo>
                    <a:pt x="2484856" y="55283"/>
                  </a:lnTo>
                  <a:lnTo>
                    <a:pt x="2489200" y="57226"/>
                  </a:lnTo>
                  <a:lnTo>
                    <a:pt x="2498788" y="57226"/>
                  </a:lnTo>
                  <a:lnTo>
                    <a:pt x="2503132" y="55283"/>
                  </a:lnTo>
                  <a:lnTo>
                    <a:pt x="2509418" y="48983"/>
                  </a:lnTo>
                  <a:lnTo>
                    <a:pt x="2511171" y="45072"/>
                  </a:lnTo>
                  <a:lnTo>
                    <a:pt x="2511374" y="44640"/>
                  </a:lnTo>
                  <a:close/>
                </a:path>
                <a:path extrusionOk="0" h="1365250" w="3920490">
                  <a:moveTo>
                    <a:pt x="3121749" y="180733"/>
                  </a:moveTo>
                  <a:lnTo>
                    <a:pt x="3108528" y="156832"/>
                  </a:lnTo>
                  <a:lnTo>
                    <a:pt x="3108528" y="173951"/>
                  </a:lnTo>
                  <a:lnTo>
                    <a:pt x="3108528" y="177088"/>
                  </a:lnTo>
                  <a:lnTo>
                    <a:pt x="3107893" y="178511"/>
                  </a:lnTo>
                  <a:lnTo>
                    <a:pt x="3105835" y="180555"/>
                  </a:lnTo>
                  <a:lnTo>
                    <a:pt x="3104413" y="181203"/>
                  </a:lnTo>
                  <a:lnTo>
                    <a:pt x="3101276" y="181203"/>
                  </a:lnTo>
                  <a:lnTo>
                    <a:pt x="3099854" y="180555"/>
                  </a:lnTo>
                  <a:lnTo>
                    <a:pt x="3097796" y="178511"/>
                  </a:lnTo>
                  <a:lnTo>
                    <a:pt x="3097161" y="177088"/>
                  </a:lnTo>
                  <a:lnTo>
                    <a:pt x="3097161" y="173951"/>
                  </a:lnTo>
                  <a:lnTo>
                    <a:pt x="3097796" y="172529"/>
                  </a:lnTo>
                  <a:lnTo>
                    <a:pt x="3099854" y="170472"/>
                  </a:lnTo>
                  <a:lnTo>
                    <a:pt x="3101276" y="169837"/>
                  </a:lnTo>
                  <a:lnTo>
                    <a:pt x="3104413" y="169837"/>
                  </a:lnTo>
                  <a:lnTo>
                    <a:pt x="3105835" y="170472"/>
                  </a:lnTo>
                  <a:lnTo>
                    <a:pt x="3107893" y="172529"/>
                  </a:lnTo>
                  <a:lnTo>
                    <a:pt x="3108528" y="173951"/>
                  </a:lnTo>
                  <a:lnTo>
                    <a:pt x="3108528" y="156832"/>
                  </a:lnTo>
                  <a:lnTo>
                    <a:pt x="3108058" y="156616"/>
                  </a:lnTo>
                  <a:lnTo>
                    <a:pt x="3097631" y="156616"/>
                  </a:lnTo>
                  <a:lnTo>
                    <a:pt x="3092894" y="158737"/>
                  </a:lnTo>
                  <a:lnTo>
                    <a:pt x="3086062" y="165569"/>
                  </a:lnTo>
                  <a:lnTo>
                    <a:pt x="3083941" y="170307"/>
                  </a:lnTo>
                  <a:lnTo>
                    <a:pt x="3083941" y="180733"/>
                  </a:lnTo>
                  <a:lnTo>
                    <a:pt x="3086062" y="185458"/>
                  </a:lnTo>
                  <a:lnTo>
                    <a:pt x="3092894" y="192303"/>
                  </a:lnTo>
                  <a:lnTo>
                    <a:pt x="3097631" y="194411"/>
                  </a:lnTo>
                  <a:lnTo>
                    <a:pt x="3108058" y="194411"/>
                  </a:lnTo>
                  <a:lnTo>
                    <a:pt x="3112782" y="192303"/>
                  </a:lnTo>
                  <a:lnTo>
                    <a:pt x="3119628" y="185458"/>
                  </a:lnTo>
                  <a:lnTo>
                    <a:pt x="3121533" y="181203"/>
                  </a:lnTo>
                  <a:lnTo>
                    <a:pt x="3121749" y="180733"/>
                  </a:lnTo>
                  <a:close/>
                </a:path>
                <a:path extrusionOk="0" h="1365250" w="3920490">
                  <a:moveTo>
                    <a:pt x="3257816" y="15087"/>
                  </a:moveTo>
                  <a:lnTo>
                    <a:pt x="3257600" y="14630"/>
                  </a:lnTo>
                  <a:lnTo>
                    <a:pt x="3255695" y="10363"/>
                  </a:lnTo>
                  <a:lnTo>
                    <a:pt x="3248863" y="3517"/>
                  </a:lnTo>
                  <a:lnTo>
                    <a:pt x="3244596" y="1625"/>
                  </a:lnTo>
                  <a:lnTo>
                    <a:pt x="3244596" y="18732"/>
                  </a:lnTo>
                  <a:lnTo>
                    <a:pt x="3244596" y="21882"/>
                  </a:lnTo>
                  <a:lnTo>
                    <a:pt x="3243961" y="23304"/>
                  </a:lnTo>
                  <a:lnTo>
                    <a:pt x="3241903" y="25349"/>
                  </a:lnTo>
                  <a:lnTo>
                    <a:pt x="3240481" y="25996"/>
                  </a:lnTo>
                  <a:lnTo>
                    <a:pt x="3237344" y="25996"/>
                  </a:lnTo>
                  <a:lnTo>
                    <a:pt x="3235922" y="25349"/>
                  </a:lnTo>
                  <a:lnTo>
                    <a:pt x="3233864" y="23304"/>
                  </a:lnTo>
                  <a:lnTo>
                    <a:pt x="3233229" y="21882"/>
                  </a:lnTo>
                  <a:lnTo>
                    <a:pt x="3233229" y="18732"/>
                  </a:lnTo>
                  <a:lnTo>
                    <a:pt x="3233864" y="17310"/>
                  </a:lnTo>
                  <a:lnTo>
                    <a:pt x="3235922" y="15265"/>
                  </a:lnTo>
                  <a:lnTo>
                    <a:pt x="3237344" y="14630"/>
                  </a:lnTo>
                  <a:lnTo>
                    <a:pt x="3240481" y="14630"/>
                  </a:lnTo>
                  <a:lnTo>
                    <a:pt x="3241903" y="15265"/>
                  </a:lnTo>
                  <a:lnTo>
                    <a:pt x="3243961" y="17310"/>
                  </a:lnTo>
                  <a:lnTo>
                    <a:pt x="3244596" y="18732"/>
                  </a:lnTo>
                  <a:lnTo>
                    <a:pt x="3244596" y="1625"/>
                  </a:lnTo>
                  <a:lnTo>
                    <a:pt x="3244138" y="1409"/>
                  </a:lnTo>
                  <a:lnTo>
                    <a:pt x="3233699" y="1409"/>
                  </a:lnTo>
                  <a:lnTo>
                    <a:pt x="3228975" y="3517"/>
                  </a:lnTo>
                  <a:lnTo>
                    <a:pt x="3222129" y="10363"/>
                  </a:lnTo>
                  <a:lnTo>
                    <a:pt x="3220008" y="15087"/>
                  </a:lnTo>
                  <a:lnTo>
                    <a:pt x="3220008" y="25527"/>
                  </a:lnTo>
                  <a:lnTo>
                    <a:pt x="3222129" y="30251"/>
                  </a:lnTo>
                  <a:lnTo>
                    <a:pt x="3228975" y="37096"/>
                  </a:lnTo>
                  <a:lnTo>
                    <a:pt x="3233699" y="39204"/>
                  </a:lnTo>
                  <a:lnTo>
                    <a:pt x="3244138" y="39204"/>
                  </a:lnTo>
                  <a:lnTo>
                    <a:pt x="3248863" y="37096"/>
                  </a:lnTo>
                  <a:lnTo>
                    <a:pt x="3255695" y="30251"/>
                  </a:lnTo>
                  <a:lnTo>
                    <a:pt x="3257600" y="25996"/>
                  </a:lnTo>
                  <a:lnTo>
                    <a:pt x="3257816" y="25527"/>
                  </a:lnTo>
                  <a:lnTo>
                    <a:pt x="3257816" y="15087"/>
                  </a:lnTo>
                  <a:close/>
                </a:path>
                <a:path extrusionOk="0" h="1365250" w="3920490">
                  <a:moveTo>
                    <a:pt x="3559467" y="272834"/>
                  </a:moveTo>
                  <a:lnTo>
                    <a:pt x="3559251" y="272364"/>
                  </a:lnTo>
                  <a:lnTo>
                    <a:pt x="3557346" y="268109"/>
                  </a:lnTo>
                  <a:lnTo>
                    <a:pt x="3550513" y="261264"/>
                  </a:lnTo>
                  <a:lnTo>
                    <a:pt x="3546246" y="259359"/>
                  </a:lnTo>
                  <a:lnTo>
                    <a:pt x="3546246" y="276479"/>
                  </a:lnTo>
                  <a:lnTo>
                    <a:pt x="3546246" y="279628"/>
                  </a:lnTo>
                  <a:lnTo>
                    <a:pt x="3545611" y="281038"/>
                  </a:lnTo>
                  <a:lnTo>
                    <a:pt x="3543554" y="283095"/>
                  </a:lnTo>
                  <a:lnTo>
                    <a:pt x="3542144" y="283730"/>
                  </a:lnTo>
                  <a:lnTo>
                    <a:pt x="3538994" y="283730"/>
                  </a:lnTo>
                  <a:lnTo>
                    <a:pt x="3537572" y="283095"/>
                  </a:lnTo>
                  <a:lnTo>
                    <a:pt x="3535527" y="281038"/>
                  </a:lnTo>
                  <a:lnTo>
                    <a:pt x="3534880" y="279628"/>
                  </a:lnTo>
                  <a:lnTo>
                    <a:pt x="3534880" y="276479"/>
                  </a:lnTo>
                  <a:lnTo>
                    <a:pt x="3535527" y="275056"/>
                  </a:lnTo>
                  <a:lnTo>
                    <a:pt x="3537572" y="273011"/>
                  </a:lnTo>
                  <a:lnTo>
                    <a:pt x="3538994" y="272364"/>
                  </a:lnTo>
                  <a:lnTo>
                    <a:pt x="3542144" y="272364"/>
                  </a:lnTo>
                  <a:lnTo>
                    <a:pt x="3543554" y="273011"/>
                  </a:lnTo>
                  <a:lnTo>
                    <a:pt x="3545611" y="275056"/>
                  </a:lnTo>
                  <a:lnTo>
                    <a:pt x="3546246" y="276479"/>
                  </a:lnTo>
                  <a:lnTo>
                    <a:pt x="3546246" y="259359"/>
                  </a:lnTo>
                  <a:lnTo>
                    <a:pt x="3545789" y="259143"/>
                  </a:lnTo>
                  <a:lnTo>
                    <a:pt x="3535349" y="259143"/>
                  </a:lnTo>
                  <a:lnTo>
                    <a:pt x="3530625" y="261264"/>
                  </a:lnTo>
                  <a:lnTo>
                    <a:pt x="3523780" y="268109"/>
                  </a:lnTo>
                  <a:lnTo>
                    <a:pt x="3521659" y="272834"/>
                  </a:lnTo>
                  <a:lnTo>
                    <a:pt x="3521659" y="283273"/>
                  </a:lnTo>
                  <a:lnTo>
                    <a:pt x="3523780" y="287997"/>
                  </a:lnTo>
                  <a:lnTo>
                    <a:pt x="3530625" y="294830"/>
                  </a:lnTo>
                  <a:lnTo>
                    <a:pt x="3535349" y="296951"/>
                  </a:lnTo>
                  <a:lnTo>
                    <a:pt x="3545789" y="296951"/>
                  </a:lnTo>
                  <a:lnTo>
                    <a:pt x="3550513" y="294830"/>
                  </a:lnTo>
                  <a:lnTo>
                    <a:pt x="3557346" y="287997"/>
                  </a:lnTo>
                  <a:lnTo>
                    <a:pt x="3559251" y="283730"/>
                  </a:lnTo>
                  <a:lnTo>
                    <a:pt x="3559467" y="283273"/>
                  </a:lnTo>
                  <a:lnTo>
                    <a:pt x="3559467" y="272834"/>
                  </a:lnTo>
                  <a:close/>
                </a:path>
                <a:path extrusionOk="0" h="1365250" w="3920490">
                  <a:moveTo>
                    <a:pt x="3566515" y="1112875"/>
                  </a:moveTo>
                  <a:lnTo>
                    <a:pt x="3566299" y="1112405"/>
                  </a:lnTo>
                  <a:lnTo>
                    <a:pt x="3564394" y="1108151"/>
                  </a:lnTo>
                  <a:lnTo>
                    <a:pt x="3557549" y="1101305"/>
                  </a:lnTo>
                  <a:lnTo>
                    <a:pt x="3553295" y="1099400"/>
                  </a:lnTo>
                  <a:lnTo>
                    <a:pt x="3553295" y="1116520"/>
                  </a:lnTo>
                  <a:lnTo>
                    <a:pt x="3553295" y="1119670"/>
                  </a:lnTo>
                  <a:lnTo>
                    <a:pt x="3552660" y="1121092"/>
                  </a:lnTo>
                  <a:lnTo>
                    <a:pt x="3550602" y="1123137"/>
                  </a:lnTo>
                  <a:lnTo>
                    <a:pt x="3549180" y="1123772"/>
                  </a:lnTo>
                  <a:lnTo>
                    <a:pt x="3546043" y="1123772"/>
                  </a:lnTo>
                  <a:lnTo>
                    <a:pt x="3544620" y="1123137"/>
                  </a:lnTo>
                  <a:lnTo>
                    <a:pt x="3542563" y="1121092"/>
                  </a:lnTo>
                  <a:lnTo>
                    <a:pt x="3541928" y="1119670"/>
                  </a:lnTo>
                  <a:lnTo>
                    <a:pt x="3541928" y="1116520"/>
                  </a:lnTo>
                  <a:lnTo>
                    <a:pt x="3542563" y="1115098"/>
                  </a:lnTo>
                  <a:lnTo>
                    <a:pt x="3544620" y="1113053"/>
                  </a:lnTo>
                  <a:lnTo>
                    <a:pt x="3546043" y="1112405"/>
                  </a:lnTo>
                  <a:lnTo>
                    <a:pt x="3549180" y="1112405"/>
                  </a:lnTo>
                  <a:lnTo>
                    <a:pt x="3550602" y="1113053"/>
                  </a:lnTo>
                  <a:lnTo>
                    <a:pt x="3552660" y="1115098"/>
                  </a:lnTo>
                  <a:lnTo>
                    <a:pt x="3553295" y="1116520"/>
                  </a:lnTo>
                  <a:lnTo>
                    <a:pt x="3553295" y="1099400"/>
                  </a:lnTo>
                  <a:lnTo>
                    <a:pt x="3552825" y="1099185"/>
                  </a:lnTo>
                  <a:lnTo>
                    <a:pt x="3542398" y="1099185"/>
                  </a:lnTo>
                  <a:lnTo>
                    <a:pt x="3537661" y="1101305"/>
                  </a:lnTo>
                  <a:lnTo>
                    <a:pt x="3530828" y="1108151"/>
                  </a:lnTo>
                  <a:lnTo>
                    <a:pt x="3528707" y="1112875"/>
                  </a:lnTo>
                  <a:lnTo>
                    <a:pt x="3528707" y="1123315"/>
                  </a:lnTo>
                  <a:lnTo>
                    <a:pt x="3530828" y="1128039"/>
                  </a:lnTo>
                  <a:lnTo>
                    <a:pt x="3537661" y="1134872"/>
                  </a:lnTo>
                  <a:lnTo>
                    <a:pt x="3542398" y="1136992"/>
                  </a:lnTo>
                  <a:lnTo>
                    <a:pt x="3552825" y="1136992"/>
                  </a:lnTo>
                  <a:lnTo>
                    <a:pt x="3557549" y="1134872"/>
                  </a:lnTo>
                  <a:lnTo>
                    <a:pt x="3564394" y="1128039"/>
                  </a:lnTo>
                  <a:lnTo>
                    <a:pt x="3566299" y="1123772"/>
                  </a:lnTo>
                  <a:lnTo>
                    <a:pt x="3566515" y="1123315"/>
                  </a:lnTo>
                  <a:lnTo>
                    <a:pt x="3566515" y="1112875"/>
                  </a:lnTo>
                  <a:close/>
                </a:path>
                <a:path extrusionOk="0" h="1365250" w="3920490">
                  <a:moveTo>
                    <a:pt x="3894785" y="256616"/>
                  </a:moveTo>
                  <a:lnTo>
                    <a:pt x="3894455" y="255866"/>
                  </a:lnTo>
                  <a:lnTo>
                    <a:pt x="3891356" y="248958"/>
                  </a:lnTo>
                  <a:lnTo>
                    <a:pt x="3880281" y="237871"/>
                  </a:lnTo>
                  <a:lnTo>
                    <a:pt x="3873373" y="234784"/>
                  </a:lnTo>
                  <a:lnTo>
                    <a:pt x="3873373" y="262521"/>
                  </a:lnTo>
                  <a:lnTo>
                    <a:pt x="3873373" y="267614"/>
                  </a:lnTo>
                  <a:lnTo>
                    <a:pt x="3872344" y="269913"/>
                  </a:lnTo>
                  <a:lnTo>
                    <a:pt x="3869017" y="273240"/>
                  </a:lnTo>
                  <a:lnTo>
                    <a:pt x="3866718" y="274269"/>
                  </a:lnTo>
                  <a:lnTo>
                    <a:pt x="3861625" y="274269"/>
                  </a:lnTo>
                  <a:lnTo>
                    <a:pt x="3859314" y="273240"/>
                  </a:lnTo>
                  <a:lnTo>
                    <a:pt x="3855999" y="269913"/>
                  </a:lnTo>
                  <a:lnTo>
                    <a:pt x="3854958" y="267614"/>
                  </a:lnTo>
                  <a:lnTo>
                    <a:pt x="3854958" y="262521"/>
                  </a:lnTo>
                  <a:lnTo>
                    <a:pt x="3855999" y="260223"/>
                  </a:lnTo>
                  <a:lnTo>
                    <a:pt x="3859314" y="256895"/>
                  </a:lnTo>
                  <a:lnTo>
                    <a:pt x="3861625" y="255866"/>
                  </a:lnTo>
                  <a:lnTo>
                    <a:pt x="3866718" y="255866"/>
                  </a:lnTo>
                  <a:lnTo>
                    <a:pt x="3869017" y="256895"/>
                  </a:lnTo>
                  <a:lnTo>
                    <a:pt x="3872344" y="260223"/>
                  </a:lnTo>
                  <a:lnTo>
                    <a:pt x="3873373" y="262521"/>
                  </a:lnTo>
                  <a:lnTo>
                    <a:pt x="3873373" y="234784"/>
                  </a:lnTo>
                  <a:lnTo>
                    <a:pt x="3872623" y="234442"/>
                  </a:lnTo>
                  <a:lnTo>
                    <a:pt x="3855720" y="234442"/>
                  </a:lnTo>
                  <a:lnTo>
                    <a:pt x="3848062" y="237871"/>
                  </a:lnTo>
                  <a:lnTo>
                    <a:pt x="3836974" y="248958"/>
                  </a:lnTo>
                  <a:lnTo>
                    <a:pt x="3833545" y="256616"/>
                  </a:lnTo>
                  <a:lnTo>
                    <a:pt x="3833545" y="273519"/>
                  </a:lnTo>
                  <a:lnTo>
                    <a:pt x="3836974" y="281178"/>
                  </a:lnTo>
                  <a:lnTo>
                    <a:pt x="3848062" y="292252"/>
                  </a:lnTo>
                  <a:lnTo>
                    <a:pt x="3855720" y="295681"/>
                  </a:lnTo>
                  <a:lnTo>
                    <a:pt x="3872623" y="295681"/>
                  </a:lnTo>
                  <a:lnTo>
                    <a:pt x="3880281" y="292252"/>
                  </a:lnTo>
                  <a:lnTo>
                    <a:pt x="3891356" y="281178"/>
                  </a:lnTo>
                  <a:lnTo>
                    <a:pt x="3894455" y="274269"/>
                  </a:lnTo>
                  <a:lnTo>
                    <a:pt x="3894785" y="273519"/>
                  </a:lnTo>
                  <a:lnTo>
                    <a:pt x="3894785" y="256616"/>
                  </a:lnTo>
                  <a:close/>
                </a:path>
                <a:path extrusionOk="0" h="1365250" w="3920490">
                  <a:moveTo>
                    <a:pt x="3918902" y="424268"/>
                  </a:moveTo>
                  <a:lnTo>
                    <a:pt x="3918686" y="423799"/>
                  </a:lnTo>
                  <a:lnTo>
                    <a:pt x="3916781" y="419544"/>
                  </a:lnTo>
                  <a:lnTo>
                    <a:pt x="3909949" y="412699"/>
                  </a:lnTo>
                  <a:lnTo>
                    <a:pt x="3905681" y="410794"/>
                  </a:lnTo>
                  <a:lnTo>
                    <a:pt x="3905681" y="427913"/>
                  </a:lnTo>
                  <a:lnTo>
                    <a:pt x="3905681" y="431050"/>
                  </a:lnTo>
                  <a:lnTo>
                    <a:pt x="3905046" y="432473"/>
                  </a:lnTo>
                  <a:lnTo>
                    <a:pt x="3903002" y="434530"/>
                  </a:lnTo>
                  <a:lnTo>
                    <a:pt x="3901579" y="435165"/>
                  </a:lnTo>
                  <a:lnTo>
                    <a:pt x="3898430" y="435165"/>
                  </a:lnTo>
                  <a:lnTo>
                    <a:pt x="3897007" y="434530"/>
                  </a:lnTo>
                  <a:lnTo>
                    <a:pt x="3894963" y="432473"/>
                  </a:lnTo>
                  <a:lnTo>
                    <a:pt x="3894328" y="431050"/>
                  </a:lnTo>
                  <a:lnTo>
                    <a:pt x="3894328" y="427913"/>
                  </a:lnTo>
                  <a:lnTo>
                    <a:pt x="3894963" y="426491"/>
                  </a:lnTo>
                  <a:lnTo>
                    <a:pt x="3897007" y="424434"/>
                  </a:lnTo>
                  <a:lnTo>
                    <a:pt x="3898430" y="423799"/>
                  </a:lnTo>
                  <a:lnTo>
                    <a:pt x="3901579" y="423799"/>
                  </a:lnTo>
                  <a:lnTo>
                    <a:pt x="3903002" y="424434"/>
                  </a:lnTo>
                  <a:lnTo>
                    <a:pt x="3905046" y="426491"/>
                  </a:lnTo>
                  <a:lnTo>
                    <a:pt x="3905681" y="427913"/>
                  </a:lnTo>
                  <a:lnTo>
                    <a:pt x="3905681" y="410794"/>
                  </a:lnTo>
                  <a:lnTo>
                    <a:pt x="3905224" y="410578"/>
                  </a:lnTo>
                  <a:lnTo>
                    <a:pt x="3894785" y="410578"/>
                  </a:lnTo>
                  <a:lnTo>
                    <a:pt x="3890060" y="412699"/>
                  </a:lnTo>
                  <a:lnTo>
                    <a:pt x="3883215" y="419544"/>
                  </a:lnTo>
                  <a:lnTo>
                    <a:pt x="3881107" y="424268"/>
                  </a:lnTo>
                  <a:lnTo>
                    <a:pt x="3881107" y="434708"/>
                  </a:lnTo>
                  <a:lnTo>
                    <a:pt x="3883215" y="439432"/>
                  </a:lnTo>
                  <a:lnTo>
                    <a:pt x="3890060" y="446265"/>
                  </a:lnTo>
                  <a:lnTo>
                    <a:pt x="3894785" y="448386"/>
                  </a:lnTo>
                  <a:lnTo>
                    <a:pt x="3905224" y="448386"/>
                  </a:lnTo>
                  <a:lnTo>
                    <a:pt x="3909949" y="446265"/>
                  </a:lnTo>
                  <a:lnTo>
                    <a:pt x="3916781" y="439432"/>
                  </a:lnTo>
                  <a:lnTo>
                    <a:pt x="3918699" y="435165"/>
                  </a:lnTo>
                  <a:lnTo>
                    <a:pt x="3918902" y="434708"/>
                  </a:lnTo>
                  <a:lnTo>
                    <a:pt x="3918902" y="424268"/>
                  </a:lnTo>
                  <a:close/>
                </a:path>
                <a:path extrusionOk="0" h="1365250" w="3920490">
                  <a:moveTo>
                    <a:pt x="3920274" y="1306703"/>
                  </a:moveTo>
                  <a:lnTo>
                    <a:pt x="3920058" y="1306233"/>
                  </a:lnTo>
                  <a:lnTo>
                    <a:pt x="3918153" y="1301978"/>
                  </a:lnTo>
                  <a:lnTo>
                    <a:pt x="3911308" y="1295133"/>
                  </a:lnTo>
                  <a:lnTo>
                    <a:pt x="3907053" y="1293241"/>
                  </a:lnTo>
                  <a:lnTo>
                    <a:pt x="3907053" y="1310347"/>
                  </a:lnTo>
                  <a:lnTo>
                    <a:pt x="3907053" y="1313497"/>
                  </a:lnTo>
                  <a:lnTo>
                    <a:pt x="3906418" y="1314919"/>
                  </a:lnTo>
                  <a:lnTo>
                    <a:pt x="3904361" y="1316964"/>
                  </a:lnTo>
                  <a:lnTo>
                    <a:pt x="3902938" y="1317599"/>
                  </a:lnTo>
                  <a:lnTo>
                    <a:pt x="3899801" y="1317599"/>
                  </a:lnTo>
                  <a:lnTo>
                    <a:pt x="3898379" y="1316964"/>
                  </a:lnTo>
                  <a:lnTo>
                    <a:pt x="3896322" y="1314919"/>
                  </a:lnTo>
                  <a:lnTo>
                    <a:pt x="3895687" y="1313497"/>
                  </a:lnTo>
                  <a:lnTo>
                    <a:pt x="3895687" y="1310347"/>
                  </a:lnTo>
                  <a:lnTo>
                    <a:pt x="3896322" y="1308925"/>
                  </a:lnTo>
                  <a:lnTo>
                    <a:pt x="3898379" y="1306880"/>
                  </a:lnTo>
                  <a:lnTo>
                    <a:pt x="3899801" y="1306233"/>
                  </a:lnTo>
                  <a:lnTo>
                    <a:pt x="3902938" y="1306233"/>
                  </a:lnTo>
                  <a:lnTo>
                    <a:pt x="3904361" y="1306880"/>
                  </a:lnTo>
                  <a:lnTo>
                    <a:pt x="3906418" y="1308925"/>
                  </a:lnTo>
                  <a:lnTo>
                    <a:pt x="3907053" y="1310347"/>
                  </a:lnTo>
                  <a:lnTo>
                    <a:pt x="3907053" y="1293241"/>
                  </a:lnTo>
                  <a:lnTo>
                    <a:pt x="3906583" y="1293025"/>
                  </a:lnTo>
                  <a:lnTo>
                    <a:pt x="3896156" y="1293025"/>
                  </a:lnTo>
                  <a:lnTo>
                    <a:pt x="3891419" y="1295133"/>
                  </a:lnTo>
                  <a:lnTo>
                    <a:pt x="3884587" y="1301978"/>
                  </a:lnTo>
                  <a:lnTo>
                    <a:pt x="3882466" y="1306703"/>
                  </a:lnTo>
                  <a:lnTo>
                    <a:pt x="3882466" y="1317142"/>
                  </a:lnTo>
                  <a:lnTo>
                    <a:pt x="3884587" y="1321866"/>
                  </a:lnTo>
                  <a:lnTo>
                    <a:pt x="3891419" y="1328699"/>
                  </a:lnTo>
                  <a:lnTo>
                    <a:pt x="3896156" y="1330820"/>
                  </a:lnTo>
                  <a:lnTo>
                    <a:pt x="3906583" y="1330820"/>
                  </a:lnTo>
                  <a:lnTo>
                    <a:pt x="3911308" y="1328699"/>
                  </a:lnTo>
                  <a:lnTo>
                    <a:pt x="3918153" y="1321866"/>
                  </a:lnTo>
                  <a:lnTo>
                    <a:pt x="3920058" y="1317599"/>
                  </a:lnTo>
                  <a:lnTo>
                    <a:pt x="3920274" y="1317142"/>
                  </a:lnTo>
                  <a:lnTo>
                    <a:pt x="3920274" y="1306703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8" name="Google Shape;268;p1"/>
            <p:cNvPicPr preferRelativeResize="0"/>
            <p:nvPr/>
          </p:nvPicPr>
          <p:blipFill rotWithShape="1">
            <a:blip r:embed="rId77">
              <a:alphaModFix/>
            </a:blip>
            <a:srcRect b="0" l="0" r="0" t="0"/>
            <a:stretch/>
          </p:blipFill>
          <p:spPr>
            <a:xfrm>
              <a:off x="10289908" y="5177736"/>
              <a:ext cx="88574" cy="88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1"/>
            <p:cNvPicPr preferRelativeResize="0"/>
            <p:nvPr/>
          </p:nvPicPr>
          <p:blipFill rotWithShape="1">
            <a:blip r:embed="rId78">
              <a:alphaModFix/>
            </a:blip>
            <a:srcRect b="0" l="0" r="0" t="0"/>
            <a:stretch/>
          </p:blipFill>
          <p:spPr>
            <a:xfrm>
              <a:off x="6642896" y="4709047"/>
              <a:ext cx="88574" cy="885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0" name="Google Shape;270;p1"/>
            <p:cNvSpPr/>
            <p:nvPr/>
          </p:nvSpPr>
          <p:spPr>
            <a:xfrm>
              <a:off x="9949467" y="5006779"/>
              <a:ext cx="88900" cy="88900"/>
            </a:xfrm>
            <a:custGeom>
              <a:rect b="b" l="l" r="r" t="t"/>
              <a:pathLst>
                <a:path extrusionOk="0" h="88900" w="88900">
                  <a:moveTo>
                    <a:pt x="44291" y="0"/>
                  </a:moveTo>
                  <a:lnTo>
                    <a:pt x="7566" y="19529"/>
                  </a:lnTo>
                  <a:lnTo>
                    <a:pt x="0" y="44287"/>
                  </a:lnTo>
                  <a:lnTo>
                    <a:pt x="900" y="53210"/>
                  </a:lnTo>
                  <a:lnTo>
                    <a:pt x="27054" y="85092"/>
                  </a:lnTo>
                  <a:lnTo>
                    <a:pt x="44291" y="88574"/>
                  </a:lnTo>
                  <a:lnTo>
                    <a:pt x="53212" y="87674"/>
                  </a:lnTo>
                  <a:lnTo>
                    <a:pt x="85092" y="61523"/>
                  </a:lnTo>
                  <a:lnTo>
                    <a:pt x="86311" y="57599"/>
                  </a:lnTo>
                  <a:lnTo>
                    <a:pt x="40608" y="57599"/>
                  </a:lnTo>
                  <a:lnTo>
                    <a:pt x="37274" y="56106"/>
                  </a:lnTo>
                  <a:lnTo>
                    <a:pt x="32468" y="51300"/>
                  </a:lnTo>
                  <a:lnTo>
                    <a:pt x="30975" y="47966"/>
                  </a:lnTo>
                  <a:lnTo>
                    <a:pt x="30975" y="40608"/>
                  </a:lnTo>
                  <a:lnTo>
                    <a:pt x="32468" y="37270"/>
                  </a:lnTo>
                  <a:lnTo>
                    <a:pt x="37274" y="32465"/>
                  </a:lnTo>
                  <a:lnTo>
                    <a:pt x="40608" y="30974"/>
                  </a:lnTo>
                  <a:lnTo>
                    <a:pt x="86310" y="30974"/>
                  </a:lnTo>
                  <a:lnTo>
                    <a:pt x="85091" y="27051"/>
                  </a:lnTo>
                  <a:lnTo>
                    <a:pt x="53212" y="899"/>
                  </a:lnTo>
                  <a:lnTo>
                    <a:pt x="44291" y="0"/>
                  </a:lnTo>
                  <a:close/>
                </a:path>
                <a:path extrusionOk="0" h="88900" w="88900">
                  <a:moveTo>
                    <a:pt x="86310" y="30974"/>
                  </a:moveTo>
                  <a:lnTo>
                    <a:pt x="47970" y="30974"/>
                  </a:lnTo>
                  <a:lnTo>
                    <a:pt x="51300" y="32465"/>
                  </a:lnTo>
                  <a:lnTo>
                    <a:pt x="56109" y="37270"/>
                  </a:lnTo>
                  <a:lnTo>
                    <a:pt x="57600" y="40608"/>
                  </a:lnTo>
                  <a:lnTo>
                    <a:pt x="57600" y="47966"/>
                  </a:lnTo>
                  <a:lnTo>
                    <a:pt x="56109" y="51300"/>
                  </a:lnTo>
                  <a:lnTo>
                    <a:pt x="51300" y="56106"/>
                  </a:lnTo>
                  <a:lnTo>
                    <a:pt x="47970" y="57599"/>
                  </a:lnTo>
                  <a:lnTo>
                    <a:pt x="86311" y="57599"/>
                  </a:lnTo>
                  <a:lnTo>
                    <a:pt x="87674" y="53210"/>
                  </a:lnTo>
                  <a:lnTo>
                    <a:pt x="88574" y="44287"/>
                  </a:lnTo>
                  <a:lnTo>
                    <a:pt x="87673" y="35363"/>
                  </a:lnTo>
                  <a:lnTo>
                    <a:pt x="86310" y="30974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1" name="Google Shape;271;p1"/>
            <p:cNvPicPr preferRelativeResize="0"/>
            <p:nvPr/>
          </p:nvPicPr>
          <p:blipFill rotWithShape="1">
            <a:blip r:embed="rId79">
              <a:alphaModFix/>
            </a:blip>
            <a:srcRect b="0" l="0" r="0" t="0"/>
            <a:stretch/>
          </p:blipFill>
          <p:spPr>
            <a:xfrm>
              <a:off x="10531634" y="4337430"/>
              <a:ext cx="116474" cy="116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" name="Google Shape;272;p1"/>
            <p:cNvPicPr preferRelativeResize="0"/>
            <p:nvPr/>
          </p:nvPicPr>
          <p:blipFill rotWithShape="1">
            <a:blip r:embed="rId80">
              <a:alphaModFix/>
            </a:blip>
            <a:srcRect b="0" l="0" r="0" t="0"/>
            <a:stretch/>
          </p:blipFill>
          <p:spPr>
            <a:xfrm>
              <a:off x="10032112" y="5231185"/>
              <a:ext cx="156032" cy="1560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1"/>
            <p:cNvPicPr preferRelativeResize="0"/>
            <p:nvPr/>
          </p:nvPicPr>
          <p:blipFill rotWithShape="1">
            <a:blip r:embed="rId81">
              <a:alphaModFix/>
            </a:blip>
            <a:srcRect b="0" l="0" r="0" t="0"/>
            <a:stretch/>
          </p:blipFill>
          <p:spPr>
            <a:xfrm>
              <a:off x="8885440" y="4495790"/>
              <a:ext cx="89827" cy="898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" name="Google Shape;274;p1"/>
            <p:cNvSpPr/>
            <p:nvPr/>
          </p:nvSpPr>
          <p:spPr>
            <a:xfrm>
              <a:off x="8787613" y="4331202"/>
              <a:ext cx="1867535" cy="1110615"/>
            </a:xfrm>
            <a:custGeom>
              <a:rect b="b" l="l" r="r" t="t"/>
              <a:pathLst>
                <a:path extrusionOk="0" h="1110614" w="1867534">
                  <a:moveTo>
                    <a:pt x="51714" y="23710"/>
                  </a:moveTo>
                  <a:lnTo>
                    <a:pt x="49949" y="21945"/>
                  </a:lnTo>
                  <a:lnTo>
                    <a:pt x="35306" y="21945"/>
                  </a:lnTo>
                  <a:lnTo>
                    <a:pt x="36283" y="20967"/>
                  </a:lnTo>
                  <a:lnTo>
                    <a:pt x="40843" y="16408"/>
                  </a:lnTo>
                  <a:lnTo>
                    <a:pt x="45656" y="11582"/>
                  </a:lnTo>
                  <a:lnTo>
                    <a:pt x="45656" y="9093"/>
                  </a:lnTo>
                  <a:lnTo>
                    <a:pt x="42621" y="6045"/>
                  </a:lnTo>
                  <a:lnTo>
                    <a:pt x="40119" y="6045"/>
                  </a:lnTo>
                  <a:lnTo>
                    <a:pt x="30746" y="15430"/>
                  </a:lnTo>
                  <a:lnTo>
                    <a:pt x="30746" y="23152"/>
                  </a:lnTo>
                  <a:lnTo>
                    <a:pt x="30746" y="28562"/>
                  </a:lnTo>
                  <a:lnTo>
                    <a:pt x="28562" y="30759"/>
                  </a:lnTo>
                  <a:lnTo>
                    <a:pt x="23152" y="30759"/>
                  </a:lnTo>
                  <a:lnTo>
                    <a:pt x="20955" y="28562"/>
                  </a:lnTo>
                  <a:lnTo>
                    <a:pt x="20955" y="23152"/>
                  </a:lnTo>
                  <a:lnTo>
                    <a:pt x="23152" y="20967"/>
                  </a:lnTo>
                  <a:lnTo>
                    <a:pt x="28562" y="20967"/>
                  </a:lnTo>
                  <a:lnTo>
                    <a:pt x="30746" y="23152"/>
                  </a:lnTo>
                  <a:lnTo>
                    <a:pt x="30746" y="15430"/>
                  </a:lnTo>
                  <a:lnTo>
                    <a:pt x="29768" y="16408"/>
                  </a:lnTo>
                  <a:lnTo>
                    <a:pt x="29768" y="1765"/>
                  </a:lnTo>
                  <a:lnTo>
                    <a:pt x="28003" y="0"/>
                  </a:lnTo>
                  <a:lnTo>
                    <a:pt x="23698" y="0"/>
                  </a:lnTo>
                  <a:lnTo>
                    <a:pt x="21932" y="1765"/>
                  </a:lnTo>
                  <a:lnTo>
                    <a:pt x="21932" y="16408"/>
                  </a:lnTo>
                  <a:lnTo>
                    <a:pt x="11582" y="6045"/>
                  </a:lnTo>
                  <a:lnTo>
                    <a:pt x="9093" y="6045"/>
                  </a:lnTo>
                  <a:lnTo>
                    <a:pt x="6045" y="9093"/>
                  </a:lnTo>
                  <a:lnTo>
                    <a:pt x="6045" y="11582"/>
                  </a:lnTo>
                  <a:lnTo>
                    <a:pt x="16395" y="21945"/>
                  </a:lnTo>
                  <a:lnTo>
                    <a:pt x="1765" y="21945"/>
                  </a:lnTo>
                  <a:lnTo>
                    <a:pt x="0" y="23710"/>
                  </a:lnTo>
                  <a:lnTo>
                    <a:pt x="0" y="28016"/>
                  </a:lnTo>
                  <a:lnTo>
                    <a:pt x="1765" y="29768"/>
                  </a:lnTo>
                  <a:lnTo>
                    <a:pt x="16395" y="29768"/>
                  </a:lnTo>
                  <a:lnTo>
                    <a:pt x="6045" y="40132"/>
                  </a:lnTo>
                  <a:lnTo>
                    <a:pt x="6045" y="42621"/>
                  </a:lnTo>
                  <a:lnTo>
                    <a:pt x="9093" y="45669"/>
                  </a:lnTo>
                  <a:lnTo>
                    <a:pt x="11582" y="45669"/>
                  </a:lnTo>
                  <a:lnTo>
                    <a:pt x="21932" y="35306"/>
                  </a:lnTo>
                  <a:lnTo>
                    <a:pt x="21932" y="49949"/>
                  </a:lnTo>
                  <a:lnTo>
                    <a:pt x="23698" y="51714"/>
                  </a:lnTo>
                  <a:lnTo>
                    <a:pt x="28003" y="51714"/>
                  </a:lnTo>
                  <a:lnTo>
                    <a:pt x="29768" y="49949"/>
                  </a:lnTo>
                  <a:lnTo>
                    <a:pt x="29768" y="35306"/>
                  </a:lnTo>
                  <a:lnTo>
                    <a:pt x="40119" y="45669"/>
                  </a:lnTo>
                  <a:lnTo>
                    <a:pt x="42621" y="45669"/>
                  </a:lnTo>
                  <a:lnTo>
                    <a:pt x="45656" y="42621"/>
                  </a:lnTo>
                  <a:lnTo>
                    <a:pt x="45656" y="40132"/>
                  </a:lnTo>
                  <a:lnTo>
                    <a:pt x="40843" y="35306"/>
                  </a:lnTo>
                  <a:lnTo>
                    <a:pt x="36283" y="30759"/>
                  </a:lnTo>
                  <a:lnTo>
                    <a:pt x="35306" y="29768"/>
                  </a:lnTo>
                  <a:lnTo>
                    <a:pt x="49949" y="29768"/>
                  </a:lnTo>
                  <a:lnTo>
                    <a:pt x="51714" y="28016"/>
                  </a:lnTo>
                  <a:lnTo>
                    <a:pt x="51714" y="23710"/>
                  </a:lnTo>
                  <a:close/>
                </a:path>
                <a:path extrusionOk="0" h="1110614" w="1867534">
                  <a:moveTo>
                    <a:pt x="1867331" y="1082319"/>
                  </a:moveTo>
                  <a:lnTo>
                    <a:pt x="1865566" y="1080566"/>
                  </a:lnTo>
                  <a:lnTo>
                    <a:pt x="1850923" y="1080566"/>
                  </a:lnTo>
                  <a:lnTo>
                    <a:pt x="1851901" y="1079588"/>
                  </a:lnTo>
                  <a:lnTo>
                    <a:pt x="1856460" y="1075029"/>
                  </a:lnTo>
                  <a:lnTo>
                    <a:pt x="1861273" y="1070203"/>
                  </a:lnTo>
                  <a:lnTo>
                    <a:pt x="1861273" y="1067714"/>
                  </a:lnTo>
                  <a:lnTo>
                    <a:pt x="1858238" y="1064666"/>
                  </a:lnTo>
                  <a:lnTo>
                    <a:pt x="1855736" y="1064666"/>
                  </a:lnTo>
                  <a:lnTo>
                    <a:pt x="1846364" y="1074051"/>
                  </a:lnTo>
                  <a:lnTo>
                    <a:pt x="1846364" y="1081773"/>
                  </a:lnTo>
                  <a:lnTo>
                    <a:pt x="1846364" y="1087183"/>
                  </a:lnTo>
                  <a:lnTo>
                    <a:pt x="1844179" y="1089367"/>
                  </a:lnTo>
                  <a:lnTo>
                    <a:pt x="1838769" y="1089367"/>
                  </a:lnTo>
                  <a:lnTo>
                    <a:pt x="1836572" y="1087183"/>
                  </a:lnTo>
                  <a:lnTo>
                    <a:pt x="1836572" y="1081773"/>
                  </a:lnTo>
                  <a:lnTo>
                    <a:pt x="1838769" y="1079588"/>
                  </a:lnTo>
                  <a:lnTo>
                    <a:pt x="1844179" y="1079588"/>
                  </a:lnTo>
                  <a:lnTo>
                    <a:pt x="1846364" y="1081773"/>
                  </a:lnTo>
                  <a:lnTo>
                    <a:pt x="1846364" y="1074051"/>
                  </a:lnTo>
                  <a:lnTo>
                    <a:pt x="1845386" y="1075029"/>
                  </a:lnTo>
                  <a:lnTo>
                    <a:pt x="1845386" y="1060386"/>
                  </a:lnTo>
                  <a:lnTo>
                    <a:pt x="1843620" y="1058621"/>
                  </a:lnTo>
                  <a:lnTo>
                    <a:pt x="1839315" y="1058621"/>
                  </a:lnTo>
                  <a:lnTo>
                    <a:pt x="1837550" y="1060386"/>
                  </a:lnTo>
                  <a:lnTo>
                    <a:pt x="1837550" y="1075029"/>
                  </a:lnTo>
                  <a:lnTo>
                    <a:pt x="1827199" y="1064666"/>
                  </a:lnTo>
                  <a:lnTo>
                    <a:pt x="1824710" y="1064666"/>
                  </a:lnTo>
                  <a:lnTo>
                    <a:pt x="1821662" y="1067714"/>
                  </a:lnTo>
                  <a:lnTo>
                    <a:pt x="1821662" y="1070203"/>
                  </a:lnTo>
                  <a:lnTo>
                    <a:pt x="1832013" y="1080566"/>
                  </a:lnTo>
                  <a:lnTo>
                    <a:pt x="1817382" y="1080566"/>
                  </a:lnTo>
                  <a:lnTo>
                    <a:pt x="1815617" y="1082319"/>
                  </a:lnTo>
                  <a:lnTo>
                    <a:pt x="1815617" y="1086624"/>
                  </a:lnTo>
                  <a:lnTo>
                    <a:pt x="1817382" y="1088390"/>
                  </a:lnTo>
                  <a:lnTo>
                    <a:pt x="1832013" y="1088390"/>
                  </a:lnTo>
                  <a:lnTo>
                    <a:pt x="1821662" y="1098753"/>
                  </a:lnTo>
                  <a:lnTo>
                    <a:pt x="1821662" y="1101242"/>
                  </a:lnTo>
                  <a:lnTo>
                    <a:pt x="1824710" y="1104290"/>
                  </a:lnTo>
                  <a:lnTo>
                    <a:pt x="1827199" y="1104290"/>
                  </a:lnTo>
                  <a:lnTo>
                    <a:pt x="1837550" y="1093927"/>
                  </a:lnTo>
                  <a:lnTo>
                    <a:pt x="1837550" y="1108570"/>
                  </a:lnTo>
                  <a:lnTo>
                    <a:pt x="1839315" y="1110335"/>
                  </a:lnTo>
                  <a:lnTo>
                    <a:pt x="1843620" y="1110335"/>
                  </a:lnTo>
                  <a:lnTo>
                    <a:pt x="1845386" y="1108570"/>
                  </a:lnTo>
                  <a:lnTo>
                    <a:pt x="1845386" y="1093927"/>
                  </a:lnTo>
                  <a:lnTo>
                    <a:pt x="1855736" y="1104290"/>
                  </a:lnTo>
                  <a:lnTo>
                    <a:pt x="1858238" y="1104290"/>
                  </a:lnTo>
                  <a:lnTo>
                    <a:pt x="1861273" y="1101242"/>
                  </a:lnTo>
                  <a:lnTo>
                    <a:pt x="1861273" y="1098753"/>
                  </a:lnTo>
                  <a:lnTo>
                    <a:pt x="1856460" y="1093927"/>
                  </a:lnTo>
                  <a:lnTo>
                    <a:pt x="1851901" y="1089367"/>
                  </a:lnTo>
                  <a:lnTo>
                    <a:pt x="1850923" y="1088390"/>
                  </a:lnTo>
                  <a:lnTo>
                    <a:pt x="1865566" y="1088390"/>
                  </a:lnTo>
                  <a:lnTo>
                    <a:pt x="1867331" y="1086624"/>
                  </a:lnTo>
                  <a:lnTo>
                    <a:pt x="1867331" y="1082319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5" name="Google Shape;275;p1"/>
            <p:cNvPicPr preferRelativeResize="0"/>
            <p:nvPr/>
          </p:nvPicPr>
          <p:blipFill rotWithShape="1">
            <a:blip r:embed="rId82">
              <a:alphaModFix/>
            </a:blip>
            <a:srcRect b="0" l="0" r="0" t="0"/>
            <a:stretch/>
          </p:blipFill>
          <p:spPr>
            <a:xfrm>
              <a:off x="10292129" y="4793817"/>
              <a:ext cx="124603" cy="1245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" name="Google Shape;276;p1"/>
            <p:cNvSpPr/>
            <p:nvPr/>
          </p:nvSpPr>
          <p:spPr>
            <a:xfrm>
              <a:off x="10085435" y="4671612"/>
              <a:ext cx="272415" cy="60960"/>
            </a:xfrm>
            <a:custGeom>
              <a:rect b="b" l="l" r="r" t="t"/>
              <a:pathLst>
                <a:path extrusionOk="0" h="60960" w="272415">
                  <a:moveTo>
                    <a:pt x="110940" y="0"/>
                  </a:moveTo>
                  <a:lnTo>
                    <a:pt x="60152" y="3621"/>
                  </a:lnTo>
                  <a:lnTo>
                    <a:pt x="26860" y="10900"/>
                  </a:lnTo>
                  <a:lnTo>
                    <a:pt x="7870" y="21041"/>
                  </a:lnTo>
                  <a:lnTo>
                    <a:pt x="0" y="33228"/>
                  </a:lnTo>
                  <a:lnTo>
                    <a:pt x="9716" y="45075"/>
                  </a:lnTo>
                  <a:lnTo>
                    <a:pt x="41549" y="54149"/>
                  </a:lnTo>
                  <a:lnTo>
                    <a:pt x="89379" y="59603"/>
                  </a:lnTo>
                  <a:lnTo>
                    <a:pt x="147081" y="60591"/>
                  </a:lnTo>
                  <a:lnTo>
                    <a:pt x="204424" y="54478"/>
                  </a:lnTo>
                  <a:lnTo>
                    <a:pt x="206325" y="53981"/>
                  </a:lnTo>
                  <a:lnTo>
                    <a:pt x="120783" y="53981"/>
                  </a:lnTo>
                  <a:lnTo>
                    <a:pt x="112231" y="52915"/>
                  </a:lnTo>
                  <a:lnTo>
                    <a:pt x="105884" y="49297"/>
                  </a:lnTo>
                  <a:lnTo>
                    <a:pt x="71183" y="49297"/>
                  </a:lnTo>
                  <a:lnTo>
                    <a:pt x="64208" y="48429"/>
                  </a:lnTo>
                  <a:lnTo>
                    <a:pt x="58314" y="45069"/>
                  </a:lnTo>
                  <a:lnTo>
                    <a:pt x="57337" y="43830"/>
                  </a:lnTo>
                  <a:lnTo>
                    <a:pt x="25650" y="43830"/>
                  </a:lnTo>
                  <a:lnTo>
                    <a:pt x="20383" y="39301"/>
                  </a:lnTo>
                  <a:lnTo>
                    <a:pt x="19479" y="27216"/>
                  </a:lnTo>
                  <a:lnTo>
                    <a:pt x="24008" y="21949"/>
                  </a:lnTo>
                  <a:lnTo>
                    <a:pt x="36093" y="21041"/>
                  </a:lnTo>
                  <a:lnTo>
                    <a:pt x="55910" y="21036"/>
                  </a:lnTo>
                  <a:lnTo>
                    <a:pt x="56439" y="20108"/>
                  </a:lnTo>
                  <a:lnTo>
                    <a:pt x="61764" y="15905"/>
                  </a:lnTo>
                  <a:lnTo>
                    <a:pt x="68530" y="14004"/>
                  </a:lnTo>
                  <a:lnTo>
                    <a:pt x="108008" y="14004"/>
                  </a:lnTo>
                  <a:lnTo>
                    <a:pt x="109232" y="13038"/>
                  </a:lnTo>
                  <a:lnTo>
                    <a:pt x="117529" y="10706"/>
                  </a:lnTo>
                  <a:lnTo>
                    <a:pt x="208305" y="10706"/>
                  </a:lnTo>
                  <a:lnTo>
                    <a:pt x="205241" y="9897"/>
                  </a:lnTo>
                  <a:lnTo>
                    <a:pt x="164217" y="2390"/>
                  </a:lnTo>
                  <a:lnTo>
                    <a:pt x="110940" y="0"/>
                  </a:lnTo>
                  <a:close/>
                </a:path>
                <a:path extrusionOk="0" h="60960" w="272415">
                  <a:moveTo>
                    <a:pt x="208305" y="10706"/>
                  </a:moveTo>
                  <a:lnTo>
                    <a:pt x="117529" y="10706"/>
                  </a:lnTo>
                  <a:lnTo>
                    <a:pt x="126082" y="11770"/>
                  </a:lnTo>
                  <a:lnTo>
                    <a:pt x="133322" y="15905"/>
                  </a:lnTo>
                  <a:lnTo>
                    <a:pt x="138463" y="22419"/>
                  </a:lnTo>
                  <a:lnTo>
                    <a:pt x="140682" y="30311"/>
                  </a:lnTo>
                  <a:lnTo>
                    <a:pt x="140786" y="30790"/>
                  </a:lnTo>
                  <a:lnTo>
                    <a:pt x="139730" y="39267"/>
                  </a:lnTo>
                  <a:lnTo>
                    <a:pt x="135610" y="46494"/>
                  </a:lnTo>
                  <a:lnTo>
                    <a:pt x="129080" y="51647"/>
                  </a:lnTo>
                  <a:lnTo>
                    <a:pt x="120783" y="53981"/>
                  </a:lnTo>
                  <a:lnTo>
                    <a:pt x="206325" y="53981"/>
                  </a:lnTo>
                  <a:lnTo>
                    <a:pt x="220280" y="50331"/>
                  </a:lnTo>
                  <a:lnTo>
                    <a:pt x="158889" y="50331"/>
                  </a:lnTo>
                  <a:lnTo>
                    <a:pt x="150818" y="43387"/>
                  </a:lnTo>
                  <a:lnTo>
                    <a:pt x="149429" y="24867"/>
                  </a:lnTo>
                  <a:lnTo>
                    <a:pt x="156370" y="16800"/>
                  </a:lnTo>
                  <a:lnTo>
                    <a:pt x="174891" y="15407"/>
                  </a:lnTo>
                  <a:lnTo>
                    <a:pt x="226129" y="15407"/>
                  </a:lnTo>
                  <a:lnTo>
                    <a:pt x="208305" y="10706"/>
                  </a:lnTo>
                  <a:close/>
                </a:path>
                <a:path extrusionOk="0" h="60960" w="272415">
                  <a:moveTo>
                    <a:pt x="226129" y="15407"/>
                  </a:moveTo>
                  <a:lnTo>
                    <a:pt x="174891" y="15407"/>
                  </a:lnTo>
                  <a:lnTo>
                    <a:pt x="182956" y="22344"/>
                  </a:lnTo>
                  <a:lnTo>
                    <a:pt x="184353" y="40869"/>
                  </a:lnTo>
                  <a:lnTo>
                    <a:pt x="177411" y="48934"/>
                  </a:lnTo>
                  <a:lnTo>
                    <a:pt x="158889" y="50331"/>
                  </a:lnTo>
                  <a:lnTo>
                    <a:pt x="220280" y="50331"/>
                  </a:lnTo>
                  <a:lnTo>
                    <a:pt x="238752" y="45500"/>
                  </a:lnTo>
                  <a:lnTo>
                    <a:pt x="198622" y="45500"/>
                  </a:lnTo>
                  <a:lnTo>
                    <a:pt x="193809" y="41363"/>
                  </a:lnTo>
                  <a:lnTo>
                    <a:pt x="192977" y="30311"/>
                  </a:lnTo>
                  <a:lnTo>
                    <a:pt x="197117" y="25501"/>
                  </a:lnTo>
                  <a:lnTo>
                    <a:pt x="208163" y="24673"/>
                  </a:lnTo>
                  <a:lnTo>
                    <a:pt x="265697" y="24673"/>
                  </a:lnTo>
                  <a:lnTo>
                    <a:pt x="264852" y="23900"/>
                  </a:lnTo>
                  <a:lnTo>
                    <a:pt x="237593" y="18431"/>
                  </a:lnTo>
                  <a:lnTo>
                    <a:pt x="226129" y="15407"/>
                  </a:lnTo>
                  <a:close/>
                </a:path>
                <a:path extrusionOk="0" h="60960" w="272415">
                  <a:moveTo>
                    <a:pt x="108008" y="14004"/>
                  </a:moveTo>
                  <a:lnTo>
                    <a:pt x="68530" y="14004"/>
                  </a:lnTo>
                  <a:lnTo>
                    <a:pt x="75503" y="14873"/>
                  </a:lnTo>
                  <a:lnTo>
                    <a:pt x="81396" y="18233"/>
                  </a:lnTo>
                  <a:lnTo>
                    <a:pt x="85601" y="23558"/>
                  </a:lnTo>
                  <a:lnTo>
                    <a:pt x="87502" y="30311"/>
                  </a:lnTo>
                  <a:lnTo>
                    <a:pt x="86634" y="37297"/>
                  </a:lnTo>
                  <a:lnTo>
                    <a:pt x="83274" y="43191"/>
                  </a:lnTo>
                  <a:lnTo>
                    <a:pt x="77949" y="47395"/>
                  </a:lnTo>
                  <a:lnTo>
                    <a:pt x="71183" y="49297"/>
                  </a:lnTo>
                  <a:lnTo>
                    <a:pt x="105884" y="49297"/>
                  </a:lnTo>
                  <a:lnTo>
                    <a:pt x="105004" y="48796"/>
                  </a:lnTo>
                  <a:lnTo>
                    <a:pt x="99849" y="42266"/>
                  </a:lnTo>
                  <a:lnTo>
                    <a:pt x="97513" y="33968"/>
                  </a:lnTo>
                  <a:lnTo>
                    <a:pt x="98581" y="25417"/>
                  </a:lnTo>
                  <a:lnTo>
                    <a:pt x="102701" y="18191"/>
                  </a:lnTo>
                  <a:lnTo>
                    <a:pt x="108008" y="14004"/>
                  </a:lnTo>
                  <a:close/>
                </a:path>
                <a:path extrusionOk="0" h="60960" w="272415">
                  <a:moveTo>
                    <a:pt x="265697" y="24673"/>
                  </a:moveTo>
                  <a:lnTo>
                    <a:pt x="208163" y="24673"/>
                  </a:lnTo>
                  <a:lnTo>
                    <a:pt x="212976" y="28813"/>
                  </a:lnTo>
                  <a:lnTo>
                    <a:pt x="213810" y="39855"/>
                  </a:lnTo>
                  <a:lnTo>
                    <a:pt x="209668" y="44668"/>
                  </a:lnTo>
                  <a:lnTo>
                    <a:pt x="198622" y="45500"/>
                  </a:lnTo>
                  <a:lnTo>
                    <a:pt x="238752" y="45500"/>
                  </a:lnTo>
                  <a:lnTo>
                    <a:pt x="249214" y="42764"/>
                  </a:lnTo>
                  <a:lnTo>
                    <a:pt x="272380" y="30790"/>
                  </a:lnTo>
                  <a:lnTo>
                    <a:pt x="265697" y="24673"/>
                  </a:lnTo>
                  <a:close/>
                </a:path>
                <a:path extrusionOk="0" h="60960" w="272415">
                  <a:moveTo>
                    <a:pt x="55907" y="21041"/>
                  </a:moveTo>
                  <a:lnTo>
                    <a:pt x="36093" y="21041"/>
                  </a:lnTo>
                  <a:lnTo>
                    <a:pt x="41353" y="25570"/>
                  </a:lnTo>
                  <a:lnTo>
                    <a:pt x="42268" y="37651"/>
                  </a:lnTo>
                  <a:lnTo>
                    <a:pt x="37735" y="42922"/>
                  </a:lnTo>
                  <a:lnTo>
                    <a:pt x="25650" y="43830"/>
                  </a:lnTo>
                  <a:lnTo>
                    <a:pt x="57337" y="43830"/>
                  </a:lnTo>
                  <a:lnTo>
                    <a:pt x="54112" y="39743"/>
                  </a:lnTo>
                  <a:lnTo>
                    <a:pt x="52210" y="32979"/>
                  </a:lnTo>
                  <a:lnTo>
                    <a:pt x="53080" y="26002"/>
                  </a:lnTo>
                  <a:lnTo>
                    <a:pt x="55907" y="21041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7" name="Google Shape;277;p1"/>
            <p:cNvPicPr preferRelativeResize="0"/>
            <p:nvPr/>
          </p:nvPicPr>
          <p:blipFill rotWithShape="1">
            <a:blip r:embed="rId83">
              <a:alphaModFix/>
            </a:blip>
            <a:srcRect b="0" l="0" r="0" t="0"/>
            <a:stretch/>
          </p:blipFill>
          <p:spPr>
            <a:xfrm>
              <a:off x="10372747" y="4512636"/>
              <a:ext cx="75873" cy="758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1"/>
            <p:cNvSpPr/>
            <p:nvPr/>
          </p:nvSpPr>
          <p:spPr>
            <a:xfrm>
              <a:off x="5346000" y="3779999"/>
              <a:ext cx="1773555" cy="3780154"/>
            </a:xfrm>
            <a:custGeom>
              <a:rect b="b" l="l" r="r" t="t"/>
              <a:pathLst>
                <a:path extrusionOk="0" h="3780154" w="1773554">
                  <a:moveTo>
                    <a:pt x="1737064" y="0"/>
                  </a:moveTo>
                  <a:lnTo>
                    <a:pt x="35999" y="0"/>
                  </a:lnTo>
                  <a:lnTo>
                    <a:pt x="22021" y="2840"/>
                  </a:lnTo>
                  <a:lnTo>
                    <a:pt x="10574" y="10575"/>
                  </a:lnTo>
                  <a:lnTo>
                    <a:pt x="2840" y="22022"/>
                  </a:lnTo>
                  <a:lnTo>
                    <a:pt x="0" y="36000"/>
                  </a:lnTo>
                  <a:lnTo>
                    <a:pt x="0" y="3780000"/>
                  </a:lnTo>
                  <a:lnTo>
                    <a:pt x="1773064" y="3780000"/>
                  </a:lnTo>
                  <a:lnTo>
                    <a:pt x="1773064" y="36000"/>
                  </a:lnTo>
                  <a:lnTo>
                    <a:pt x="1770224" y="22022"/>
                  </a:lnTo>
                  <a:lnTo>
                    <a:pt x="1762489" y="10575"/>
                  </a:lnTo>
                  <a:lnTo>
                    <a:pt x="1751042" y="2840"/>
                  </a:lnTo>
                  <a:lnTo>
                    <a:pt x="17370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9" name="Google Shape;279;p1"/>
            <p:cNvPicPr preferRelativeResize="0"/>
            <p:nvPr/>
          </p:nvPicPr>
          <p:blipFill rotWithShape="1">
            <a:blip r:embed="rId84">
              <a:alphaModFix/>
            </a:blip>
            <a:srcRect b="0" l="0" r="0" t="0"/>
            <a:stretch/>
          </p:blipFill>
          <p:spPr>
            <a:xfrm>
              <a:off x="5004593" y="2876759"/>
              <a:ext cx="121773" cy="1217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" name="Google Shape;280;p1"/>
            <p:cNvSpPr/>
            <p:nvPr/>
          </p:nvSpPr>
          <p:spPr>
            <a:xfrm>
              <a:off x="5348478" y="2703646"/>
              <a:ext cx="593725" cy="1033780"/>
            </a:xfrm>
            <a:custGeom>
              <a:rect b="b" l="l" r="r" t="t"/>
              <a:pathLst>
                <a:path extrusionOk="0" h="1033779" w="593725">
                  <a:moveTo>
                    <a:pt x="20510" y="1012939"/>
                  </a:moveTo>
                  <a:lnTo>
                    <a:pt x="20459" y="985253"/>
                  </a:lnTo>
                  <a:lnTo>
                    <a:pt x="6197" y="985253"/>
                  </a:lnTo>
                  <a:lnTo>
                    <a:pt x="0" y="991450"/>
                  </a:lnTo>
                  <a:lnTo>
                    <a:pt x="0" y="1006741"/>
                  </a:lnTo>
                  <a:lnTo>
                    <a:pt x="6197" y="1012939"/>
                  </a:lnTo>
                  <a:lnTo>
                    <a:pt x="20510" y="1012939"/>
                  </a:lnTo>
                  <a:close/>
                </a:path>
                <a:path extrusionOk="0" h="1033779" w="593725">
                  <a:moveTo>
                    <a:pt x="48133" y="970940"/>
                  </a:moveTo>
                  <a:lnTo>
                    <a:pt x="41935" y="964742"/>
                  </a:lnTo>
                  <a:lnTo>
                    <a:pt x="26657" y="964742"/>
                  </a:lnTo>
                  <a:lnTo>
                    <a:pt x="20459" y="970940"/>
                  </a:lnTo>
                  <a:lnTo>
                    <a:pt x="20459" y="985253"/>
                  </a:lnTo>
                  <a:lnTo>
                    <a:pt x="48133" y="985189"/>
                  </a:lnTo>
                  <a:lnTo>
                    <a:pt x="48133" y="970940"/>
                  </a:lnTo>
                  <a:close/>
                </a:path>
                <a:path extrusionOk="0" h="1033779" w="593725">
                  <a:moveTo>
                    <a:pt x="48183" y="1012863"/>
                  </a:moveTo>
                  <a:lnTo>
                    <a:pt x="20510" y="1012926"/>
                  </a:lnTo>
                  <a:lnTo>
                    <a:pt x="20510" y="1027188"/>
                  </a:lnTo>
                  <a:lnTo>
                    <a:pt x="26708" y="1033373"/>
                  </a:lnTo>
                  <a:lnTo>
                    <a:pt x="41986" y="1033373"/>
                  </a:lnTo>
                  <a:lnTo>
                    <a:pt x="48183" y="1027188"/>
                  </a:lnTo>
                  <a:lnTo>
                    <a:pt x="48183" y="1012863"/>
                  </a:lnTo>
                  <a:close/>
                </a:path>
                <a:path extrusionOk="0" h="1033779" w="593725">
                  <a:moveTo>
                    <a:pt x="68643" y="991387"/>
                  </a:moveTo>
                  <a:lnTo>
                    <a:pt x="62445" y="985189"/>
                  </a:lnTo>
                  <a:lnTo>
                    <a:pt x="48133" y="985189"/>
                  </a:lnTo>
                  <a:lnTo>
                    <a:pt x="48183" y="1012863"/>
                  </a:lnTo>
                  <a:lnTo>
                    <a:pt x="62445" y="1012863"/>
                  </a:lnTo>
                  <a:lnTo>
                    <a:pt x="68643" y="1006678"/>
                  </a:lnTo>
                  <a:lnTo>
                    <a:pt x="68643" y="991387"/>
                  </a:lnTo>
                  <a:close/>
                </a:path>
                <a:path extrusionOk="0" h="1033779" w="593725">
                  <a:moveTo>
                    <a:pt x="92570" y="33235"/>
                  </a:moveTo>
                  <a:lnTo>
                    <a:pt x="92532" y="14147"/>
                  </a:lnTo>
                  <a:lnTo>
                    <a:pt x="82702" y="14147"/>
                  </a:lnTo>
                  <a:lnTo>
                    <a:pt x="78422" y="18415"/>
                  </a:lnTo>
                  <a:lnTo>
                    <a:pt x="78422" y="28956"/>
                  </a:lnTo>
                  <a:lnTo>
                    <a:pt x="82702" y="33235"/>
                  </a:lnTo>
                  <a:lnTo>
                    <a:pt x="92570" y="33235"/>
                  </a:lnTo>
                  <a:close/>
                </a:path>
                <a:path extrusionOk="0" h="1033779" w="593725">
                  <a:moveTo>
                    <a:pt x="111620" y="4267"/>
                  </a:moveTo>
                  <a:lnTo>
                    <a:pt x="107353" y="0"/>
                  </a:lnTo>
                  <a:lnTo>
                    <a:pt x="96799" y="0"/>
                  </a:lnTo>
                  <a:lnTo>
                    <a:pt x="92532" y="4267"/>
                  </a:lnTo>
                  <a:lnTo>
                    <a:pt x="92532" y="14147"/>
                  </a:lnTo>
                  <a:lnTo>
                    <a:pt x="111620" y="14097"/>
                  </a:lnTo>
                  <a:lnTo>
                    <a:pt x="111620" y="4267"/>
                  </a:lnTo>
                  <a:close/>
                </a:path>
                <a:path extrusionOk="0" h="1033779" w="593725">
                  <a:moveTo>
                    <a:pt x="111658" y="33185"/>
                  </a:moveTo>
                  <a:lnTo>
                    <a:pt x="92570" y="33235"/>
                  </a:lnTo>
                  <a:lnTo>
                    <a:pt x="92570" y="43065"/>
                  </a:lnTo>
                  <a:lnTo>
                    <a:pt x="96837" y="47332"/>
                  </a:lnTo>
                  <a:lnTo>
                    <a:pt x="107378" y="47332"/>
                  </a:lnTo>
                  <a:lnTo>
                    <a:pt x="111658" y="43065"/>
                  </a:lnTo>
                  <a:lnTo>
                    <a:pt x="111658" y="33185"/>
                  </a:lnTo>
                  <a:close/>
                </a:path>
                <a:path extrusionOk="0" h="1033779" w="593725">
                  <a:moveTo>
                    <a:pt x="125768" y="18376"/>
                  </a:moveTo>
                  <a:lnTo>
                    <a:pt x="121488" y="14097"/>
                  </a:lnTo>
                  <a:lnTo>
                    <a:pt x="111620" y="14097"/>
                  </a:lnTo>
                  <a:lnTo>
                    <a:pt x="111658" y="33185"/>
                  </a:lnTo>
                  <a:lnTo>
                    <a:pt x="121488" y="33185"/>
                  </a:lnTo>
                  <a:lnTo>
                    <a:pt x="125768" y="28917"/>
                  </a:lnTo>
                  <a:lnTo>
                    <a:pt x="125768" y="18376"/>
                  </a:lnTo>
                  <a:close/>
                </a:path>
                <a:path extrusionOk="0" h="1033779" w="593725">
                  <a:moveTo>
                    <a:pt x="545515" y="521779"/>
                  </a:moveTo>
                  <a:lnTo>
                    <a:pt x="545452" y="494106"/>
                  </a:lnTo>
                  <a:lnTo>
                    <a:pt x="531202" y="494106"/>
                  </a:lnTo>
                  <a:lnTo>
                    <a:pt x="525005" y="500303"/>
                  </a:lnTo>
                  <a:lnTo>
                    <a:pt x="525005" y="515581"/>
                  </a:lnTo>
                  <a:lnTo>
                    <a:pt x="531202" y="521779"/>
                  </a:lnTo>
                  <a:lnTo>
                    <a:pt x="545515" y="521779"/>
                  </a:lnTo>
                  <a:close/>
                </a:path>
                <a:path extrusionOk="0" h="1033779" w="593725">
                  <a:moveTo>
                    <a:pt x="573189" y="521716"/>
                  </a:moveTo>
                  <a:lnTo>
                    <a:pt x="545515" y="521779"/>
                  </a:lnTo>
                  <a:lnTo>
                    <a:pt x="545515" y="536028"/>
                  </a:lnTo>
                  <a:lnTo>
                    <a:pt x="551713" y="542226"/>
                  </a:lnTo>
                  <a:lnTo>
                    <a:pt x="566991" y="542226"/>
                  </a:lnTo>
                  <a:lnTo>
                    <a:pt x="573189" y="536028"/>
                  </a:lnTo>
                  <a:lnTo>
                    <a:pt x="573189" y="521716"/>
                  </a:lnTo>
                  <a:close/>
                </a:path>
                <a:path extrusionOk="0" h="1033779" w="593725">
                  <a:moveTo>
                    <a:pt x="593636" y="500227"/>
                  </a:moveTo>
                  <a:lnTo>
                    <a:pt x="587438" y="494042"/>
                  </a:lnTo>
                  <a:lnTo>
                    <a:pt x="573138" y="494042"/>
                  </a:lnTo>
                  <a:lnTo>
                    <a:pt x="573138" y="479780"/>
                  </a:lnTo>
                  <a:lnTo>
                    <a:pt x="566940" y="473583"/>
                  </a:lnTo>
                  <a:lnTo>
                    <a:pt x="551649" y="473583"/>
                  </a:lnTo>
                  <a:lnTo>
                    <a:pt x="545452" y="479780"/>
                  </a:lnTo>
                  <a:lnTo>
                    <a:pt x="545452" y="494106"/>
                  </a:lnTo>
                  <a:lnTo>
                    <a:pt x="573125" y="494055"/>
                  </a:lnTo>
                  <a:lnTo>
                    <a:pt x="573189" y="521716"/>
                  </a:lnTo>
                  <a:lnTo>
                    <a:pt x="587438" y="521716"/>
                  </a:lnTo>
                  <a:lnTo>
                    <a:pt x="593636" y="515518"/>
                  </a:lnTo>
                  <a:lnTo>
                    <a:pt x="593636" y="500227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1" name="Google Shape;281;p1"/>
            <p:cNvPicPr preferRelativeResize="0"/>
            <p:nvPr/>
          </p:nvPicPr>
          <p:blipFill rotWithShape="1">
            <a:blip r:embed="rId85">
              <a:alphaModFix/>
            </a:blip>
            <a:srcRect b="0" l="0" r="0" t="0"/>
            <a:stretch/>
          </p:blipFill>
          <p:spPr>
            <a:xfrm>
              <a:off x="4358149" y="3689132"/>
              <a:ext cx="121768" cy="121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" name="Google Shape;282;p1"/>
            <p:cNvPicPr preferRelativeResize="0"/>
            <p:nvPr/>
          </p:nvPicPr>
          <p:blipFill rotWithShape="1">
            <a:blip r:embed="rId86">
              <a:alphaModFix/>
            </a:blip>
            <a:srcRect b="0" l="0" r="0" t="0"/>
            <a:stretch/>
          </p:blipFill>
          <p:spPr>
            <a:xfrm>
              <a:off x="3927114" y="3069932"/>
              <a:ext cx="225845" cy="1064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" name="Google Shape;283;p1"/>
            <p:cNvPicPr preferRelativeResize="0"/>
            <p:nvPr/>
          </p:nvPicPr>
          <p:blipFill rotWithShape="1">
            <a:blip r:embed="rId87">
              <a:alphaModFix/>
            </a:blip>
            <a:srcRect b="0" l="0" r="0" t="0"/>
            <a:stretch/>
          </p:blipFill>
          <p:spPr>
            <a:xfrm>
              <a:off x="4966851" y="3693398"/>
              <a:ext cx="251197" cy="118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Google Shape;284;p1"/>
            <p:cNvPicPr preferRelativeResize="0"/>
            <p:nvPr/>
          </p:nvPicPr>
          <p:blipFill rotWithShape="1">
            <a:blip r:embed="rId88">
              <a:alphaModFix/>
            </a:blip>
            <a:srcRect b="0" l="0" r="0" t="0"/>
            <a:stretch/>
          </p:blipFill>
          <p:spPr>
            <a:xfrm>
              <a:off x="4036557" y="2358082"/>
              <a:ext cx="127252" cy="1272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Google Shape;285;p1"/>
            <p:cNvPicPr preferRelativeResize="0"/>
            <p:nvPr/>
          </p:nvPicPr>
          <p:blipFill rotWithShape="1">
            <a:blip r:embed="rId89">
              <a:alphaModFix/>
            </a:blip>
            <a:srcRect b="0" l="0" r="0" t="0"/>
            <a:stretch/>
          </p:blipFill>
          <p:spPr>
            <a:xfrm>
              <a:off x="5674071" y="2478739"/>
              <a:ext cx="149086" cy="1490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" name="Google Shape;286;p1"/>
            <p:cNvPicPr preferRelativeResize="0"/>
            <p:nvPr/>
          </p:nvPicPr>
          <p:blipFill rotWithShape="1">
            <a:blip r:embed="rId90">
              <a:alphaModFix/>
            </a:blip>
            <a:srcRect b="0" l="0" r="0" t="0"/>
            <a:stretch/>
          </p:blipFill>
          <p:spPr>
            <a:xfrm>
              <a:off x="4642124" y="2496509"/>
              <a:ext cx="112172" cy="1121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1"/>
            <p:cNvPicPr preferRelativeResize="0"/>
            <p:nvPr/>
          </p:nvPicPr>
          <p:blipFill rotWithShape="1">
            <a:blip r:embed="rId91">
              <a:alphaModFix/>
            </a:blip>
            <a:srcRect b="0" l="0" r="0" t="0"/>
            <a:stretch/>
          </p:blipFill>
          <p:spPr>
            <a:xfrm>
              <a:off x="5618467" y="3050070"/>
              <a:ext cx="149083" cy="1490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Google Shape;288;p1"/>
            <p:cNvPicPr preferRelativeResize="0"/>
            <p:nvPr/>
          </p:nvPicPr>
          <p:blipFill rotWithShape="1">
            <a:blip r:embed="rId92">
              <a:alphaModFix/>
            </a:blip>
            <a:srcRect b="0" l="0" r="0" t="0"/>
            <a:stretch/>
          </p:blipFill>
          <p:spPr>
            <a:xfrm>
              <a:off x="5074884" y="3382113"/>
              <a:ext cx="154449" cy="1463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Google Shape;289;p1"/>
            <p:cNvPicPr preferRelativeResize="0"/>
            <p:nvPr/>
          </p:nvPicPr>
          <p:blipFill rotWithShape="1">
            <a:blip r:embed="rId93">
              <a:alphaModFix/>
            </a:blip>
            <a:srcRect b="0" l="0" r="0" t="0"/>
            <a:stretch/>
          </p:blipFill>
          <p:spPr>
            <a:xfrm>
              <a:off x="5199274" y="2660717"/>
              <a:ext cx="154451" cy="1463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1"/>
            <p:cNvPicPr preferRelativeResize="0"/>
            <p:nvPr/>
          </p:nvPicPr>
          <p:blipFill rotWithShape="1">
            <a:blip r:embed="rId94">
              <a:alphaModFix/>
            </a:blip>
            <a:srcRect b="0" l="0" r="0" t="0"/>
            <a:stretch/>
          </p:blipFill>
          <p:spPr>
            <a:xfrm>
              <a:off x="4039981" y="3603204"/>
              <a:ext cx="154449" cy="1463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1"/>
            <p:cNvSpPr/>
            <p:nvPr/>
          </p:nvSpPr>
          <p:spPr>
            <a:xfrm>
              <a:off x="3637064" y="2434368"/>
              <a:ext cx="2301240" cy="1177290"/>
            </a:xfrm>
            <a:custGeom>
              <a:rect b="b" l="l" r="r" t="t"/>
              <a:pathLst>
                <a:path extrusionOk="0" h="1177289" w="2301240">
                  <a:moveTo>
                    <a:pt x="25044" y="513956"/>
                  </a:moveTo>
                  <a:lnTo>
                    <a:pt x="19443" y="508342"/>
                  </a:lnTo>
                  <a:lnTo>
                    <a:pt x="12522" y="508342"/>
                  </a:lnTo>
                  <a:lnTo>
                    <a:pt x="5613" y="508342"/>
                  </a:lnTo>
                  <a:lnTo>
                    <a:pt x="0" y="513956"/>
                  </a:lnTo>
                  <a:lnTo>
                    <a:pt x="0" y="527786"/>
                  </a:lnTo>
                  <a:lnTo>
                    <a:pt x="5613" y="533387"/>
                  </a:lnTo>
                  <a:lnTo>
                    <a:pt x="19443" y="533387"/>
                  </a:lnTo>
                  <a:lnTo>
                    <a:pt x="25044" y="527786"/>
                  </a:lnTo>
                  <a:lnTo>
                    <a:pt x="25044" y="513956"/>
                  </a:lnTo>
                  <a:close/>
                </a:path>
                <a:path extrusionOk="0" h="1177289" w="2301240">
                  <a:moveTo>
                    <a:pt x="122542" y="320878"/>
                  </a:moveTo>
                  <a:lnTo>
                    <a:pt x="116928" y="315264"/>
                  </a:lnTo>
                  <a:lnTo>
                    <a:pt x="110020" y="315264"/>
                  </a:lnTo>
                  <a:lnTo>
                    <a:pt x="103098" y="315264"/>
                  </a:lnTo>
                  <a:lnTo>
                    <a:pt x="97485" y="320878"/>
                  </a:lnTo>
                  <a:lnTo>
                    <a:pt x="97485" y="334708"/>
                  </a:lnTo>
                  <a:lnTo>
                    <a:pt x="103098" y="340321"/>
                  </a:lnTo>
                  <a:lnTo>
                    <a:pt x="116928" y="340321"/>
                  </a:lnTo>
                  <a:lnTo>
                    <a:pt x="122542" y="334708"/>
                  </a:lnTo>
                  <a:lnTo>
                    <a:pt x="122542" y="320878"/>
                  </a:lnTo>
                  <a:close/>
                </a:path>
                <a:path extrusionOk="0" h="1177289" w="2301240">
                  <a:moveTo>
                    <a:pt x="600163" y="5613"/>
                  </a:moveTo>
                  <a:lnTo>
                    <a:pt x="594550" y="0"/>
                  </a:lnTo>
                  <a:lnTo>
                    <a:pt x="587629" y="0"/>
                  </a:lnTo>
                  <a:lnTo>
                    <a:pt x="580720" y="0"/>
                  </a:lnTo>
                  <a:lnTo>
                    <a:pt x="575106" y="5613"/>
                  </a:lnTo>
                  <a:lnTo>
                    <a:pt x="575106" y="19443"/>
                  </a:lnTo>
                  <a:lnTo>
                    <a:pt x="580720" y="25057"/>
                  </a:lnTo>
                  <a:lnTo>
                    <a:pt x="594550" y="25057"/>
                  </a:lnTo>
                  <a:lnTo>
                    <a:pt x="600163" y="19443"/>
                  </a:lnTo>
                  <a:lnTo>
                    <a:pt x="600163" y="5613"/>
                  </a:lnTo>
                  <a:close/>
                </a:path>
                <a:path extrusionOk="0" h="1177289" w="2301240">
                  <a:moveTo>
                    <a:pt x="993673" y="288785"/>
                  </a:moveTo>
                  <a:lnTo>
                    <a:pt x="988060" y="283184"/>
                  </a:lnTo>
                  <a:lnTo>
                    <a:pt x="981138" y="283184"/>
                  </a:lnTo>
                  <a:lnTo>
                    <a:pt x="974229" y="283184"/>
                  </a:lnTo>
                  <a:lnTo>
                    <a:pt x="968616" y="288785"/>
                  </a:lnTo>
                  <a:lnTo>
                    <a:pt x="968616" y="302615"/>
                  </a:lnTo>
                  <a:lnTo>
                    <a:pt x="974229" y="308229"/>
                  </a:lnTo>
                  <a:lnTo>
                    <a:pt x="988060" y="308229"/>
                  </a:lnTo>
                  <a:lnTo>
                    <a:pt x="993673" y="302615"/>
                  </a:lnTo>
                  <a:lnTo>
                    <a:pt x="993673" y="288785"/>
                  </a:lnTo>
                  <a:close/>
                </a:path>
                <a:path extrusionOk="0" h="1177289" w="2301240">
                  <a:moveTo>
                    <a:pt x="1223073" y="108229"/>
                  </a:moveTo>
                  <a:lnTo>
                    <a:pt x="1217472" y="102628"/>
                  </a:lnTo>
                  <a:lnTo>
                    <a:pt x="1210551" y="102628"/>
                  </a:lnTo>
                  <a:lnTo>
                    <a:pt x="1203642" y="102628"/>
                  </a:lnTo>
                  <a:lnTo>
                    <a:pt x="1198029" y="108229"/>
                  </a:lnTo>
                  <a:lnTo>
                    <a:pt x="1198029" y="122059"/>
                  </a:lnTo>
                  <a:lnTo>
                    <a:pt x="1203642" y="127673"/>
                  </a:lnTo>
                  <a:lnTo>
                    <a:pt x="1217472" y="127673"/>
                  </a:lnTo>
                  <a:lnTo>
                    <a:pt x="1223073" y="122059"/>
                  </a:lnTo>
                  <a:lnTo>
                    <a:pt x="1223073" y="108229"/>
                  </a:lnTo>
                  <a:close/>
                </a:path>
                <a:path extrusionOk="0" h="1177289" w="2301240">
                  <a:moveTo>
                    <a:pt x="1470748" y="274891"/>
                  </a:moveTo>
                  <a:lnTo>
                    <a:pt x="1465135" y="269278"/>
                  </a:lnTo>
                  <a:lnTo>
                    <a:pt x="1458226" y="269278"/>
                  </a:lnTo>
                  <a:lnTo>
                    <a:pt x="1451305" y="269278"/>
                  </a:lnTo>
                  <a:lnTo>
                    <a:pt x="1445704" y="274891"/>
                  </a:lnTo>
                  <a:lnTo>
                    <a:pt x="1445704" y="288721"/>
                  </a:lnTo>
                  <a:lnTo>
                    <a:pt x="1451305" y="294322"/>
                  </a:lnTo>
                  <a:lnTo>
                    <a:pt x="1465135" y="294322"/>
                  </a:lnTo>
                  <a:lnTo>
                    <a:pt x="1470748" y="288721"/>
                  </a:lnTo>
                  <a:lnTo>
                    <a:pt x="1470748" y="274891"/>
                  </a:lnTo>
                  <a:close/>
                </a:path>
                <a:path extrusionOk="0" h="1177289" w="2301240">
                  <a:moveTo>
                    <a:pt x="1569529" y="620864"/>
                  </a:moveTo>
                  <a:lnTo>
                    <a:pt x="1563916" y="615251"/>
                  </a:lnTo>
                  <a:lnTo>
                    <a:pt x="1556994" y="615251"/>
                  </a:lnTo>
                  <a:lnTo>
                    <a:pt x="1550085" y="615251"/>
                  </a:lnTo>
                  <a:lnTo>
                    <a:pt x="1544472" y="620864"/>
                  </a:lnTo>
                  <a:lnTo>
                    <a:pt x="1544472" y="634695"/>
                  </a:lnTo>
                  <a:lnTo>
                    <a:pt x="1550085" y="640295"/>
                  </a:lnTo>
                  <a:lnTo>
                    <a:pt x="1563916" y="640295"/>
                  </a:lnTo>
                  <a:lnTo>
                    <a:pt x="1569529" y="634695"/>
                  </a:lnTo>
                  <a:lnTo>
                    <a:pt x="1569529" y="620864"/>
                  </a:lnTo>
                  <a:close/>
                </a:path>
                <a:path extrusionOk="0" h="1177289" w="2301240">
                  <a:moveTo>
                    <a:pt x="1713064" y="760882"/>
                  </a:moveTo>
                  <a:lnTo>
                    <a:pt x="1709699" y="757072"/>
                  </a:lnTo>
                  <a:lnTo>
                    <a:pt x="1680908" y="757072"/>
                  </a:lnTo>
                  <a:lnTo>
                    <a:pt x="1677543" y="760882"/>
                  </a:lnTo>
                  <a:lnTo>
                    <a:pt x="1677543" y="781202"/>
                  </a:lnTo>
                  <a:lnTo>
                    <a:pt x="1680908" y="785012"/>
                  </a:lnTo>
                  <a:lnTo>
                    <a:pt x="1709699" y="785012"/>
                  </a:lnTo>
                  <a:lnTo>
                    <a:pt x="1713064" y="781202"/>
                  </a:lnTo>
                  <a:lnTo>
                    <a:pt x="1713064" y="760882"/>
                  </a:lnTo>
                  <a:close/>
                </a:path>
                <a:path extrusionOk="0" h="1177289" w="2301240">
                  <a:moveTo>
                    <a:pt x="1713407" y="726592"/>
                  </a:moveTo>
                  <a:lnTo>
                    <a:pt x="1710347" y="724052"/>
                  </a:lnTo>
                  <a:lnTo>
                    <a:pt x="1684210" y="724052"/>
                  </a:lnTo>
                  <a:lnTo>
                    <a:pt x="1681149" y="726592"/>
                  </a:lnTo>
                  <a:lnTo>
                    <a:pt x="1681149" y="745642"/>
                  </a:lnTo>
                  <a:lnTo>
                    <a:pt x="1684210" y="748182"/>
                  </a:lnTo>
                  <a:lnTo>
                    <a:pt x="1710347" y="748182"/>
                  </a:lnTo>
                  <a:lnTo>
                    <a:pt x="1713407" y="745642"/>
                  </a:lnTo>
                  <a:lnTo>
                    <a:pt x="1713407" y="726592"/>
                  </a:lnTo>
                  <a:close/>
                </a:path>
                <a:path extrusionOk="0" h="1177289" w="2301240">
                  <a:moveTo>
                    <a:pt x="1714106" y="691032"/>
                  </a:moveTo>
                  <a:lnTo>
                    <a:pt x="1711401" y="687222"/>
                  </a:lnTo>
                  <a:lnTo>
                    <a:pt x="1688211" y="687222"/>
                  </a:lnTo>
                  <a:lnTo>
                    <a:pt x="1685493" y="691032"/>
                  </a:lnTo>
                  <a:lnTo>
                    <a:pt x="1685493" y="707542"/>
                  </a:lnTo>
                  <a:lnTo>
                    <a:pt x="1688211" y="710082"/>
                  </a:lnTo>
                  <a:lnTo>
                    <a:pt x="1711401" y="710082"/>
                  </a:lnTo>
                  <a:lnTo>
                    <a:pt x="1714106" y="707542"/>
                  </a:lnTo>
                  <a:lnTo>
                    <a:pt x="1714106" y="691032"/>
                  </a:lnTo>
                  <a:close/>
                </a:path>
                <a:path extrusionOk="0" h="1177289" w="2301240">
                  <a:moveTo>
                    <a:pt x="1714906" y="659282"/>
                  </a:moveTo>
                  <a:lnTo>
                    <a:pt x="1712404" y="656742"/>
                  </a:lnTo>
                  <a:lnTo>
                    <a:pt x="1690954" y="656742"/>
                  </a:lnTo>
                  <a:lnTo>
                    <a:pt x="1688452" y="659282"/>
                  </a:lnTo>
                  <a:lnTo>
                    <a:pt x="1688452" y="674522"/>
                  </a:lnTo>
                  <a:lnTo>
                    <a:pt x="1690954" y="677062"/>
                  </a:lnTo>
                  <a:lnTo>
                    <a:pt x="1712404" y="677062"/>
                  </a:lnTo>
                  <a:lnTo>
                    <a:pt x="1714906" y="674522"/>
                  </a:lnTo>
                  <a:lnTo>
                    <a:pt x="1714906" y="659282"/>
                  </a:lnTo>
                  <a:close/>
                </a:path>
                <a:path extrusionOk="0" h="1177289" w="2301240">
                  <a:moveTo>
                    <a:pt x="1715503" y="604672"/>
                  </a:moveTo>
                  <a:lnTo>
                    <a:pt x="1713547" y="603402"/>
                  </a:lnTo>
                  <a:lnTo>
                    <a:pt x="1696758" y="603402"/>
                  </a:lnTo>
                  <a:lnTo>
                    <a:pt x="1694802" y="604672"/>
                  </a:lnTo>
                  <a:lnTo>
                    <a:pt x="1694802" y="617372"/>
                  </a:lnTo>
                  <a:lnTo>
                    <a:pt x="1696758" y="618642"/>
                  </a:lnTo>
                  <a:lnTo>
                    <a:pt x="1713547" y="618642"/>
                  </a:lnTo>
                  <a:lnTo>
                    <a:pt x="1715503" y="617372"/>
                  </a:lnTo>
                  <a:lnTo>
                    <a:pt x="1715503" y="604672"/>
                  </a:lnTo>
                  <a:close/>
                </a:path>
                <a:path extrusionOk="0" h="1177289" w="2301240">
                  <a:moveTo>
                    <a:pt x="1715909" y="578002"/>
                  </a:moveTo>
                  <a:lnTo>
                    <a:pt x="1714080" y="575462"/>
                  </a:lnTo>
                  <a:lnTo>
                    <a:pt x="1698472" y="575462"/>
                  </a:lnTo>
                  <a:lnTo>
                    <a:pt x="1696656" y="578002"/>
                  </a:lnTo>
                  <a:lnTo>
                    <a:pt x="1696656" y="589432"/>
                  </a:lnTo>
                  <a:lnTo>
                    <a:pt x="1698472" y="590702"/>
                  </a:lnTo>
                  <a:lnTo>
                    <a:pt x="1714080" y="590702"/>
                  </a:lnTo>
                  <a:lnTo>
                    <a:pt x="1715909" y="589432"/>
                  </a:lnTo>
                  <a:lnTo>
                    <a:pt x="1715909" y="578002"/>
                  </a:lnTo>
                  <a:close/>
                </a:path>
                <a:path extrusionOk="0" h="1177289" w="2301240">
                  <a:moveTo>
                    <a:pt x="1715960" y="538340"/>
                  </a:moveTo>
                  <a:lnTo>
                    <a:pt x="1714614" y="537006"/>
                  </a:lnTo>
                  <a:lnTo>
                    <a:pt x="1703171" y="537006"/>
                  </a:lnTo>
                  <a:lnTo>
                    <a:pt x="1701838" y="538340"/>
                  </a:lnTo>
                  <a:lnTo>
                    <a:pt x="1701838" y="546557"/>
                  </a:lnTo>
                  <a:lnTo>
                    <a:pt x="1703171" y="547903"/>
                  </a:lnTo>
                  <a:lnTo>
                    <a:pt x="1714614" y="547903"/>
                  </a:lnTo>
                  <a:lnTo>
                    <a:pt x="1715960" y="546557"/>
                  </a:lnTo>
                  <a:lnTo>
                    <a:pt x="1715960" y="538340"/>
                  </a:lnTo>
                  <a:close/>
                </a:path>
                <a:path extrusionOk="0" h="1177289" w="2301240">
                  <a:moveTo>
                    <a:pt x="1716163" y="630072"/>
                  </a:moveTo>
                  <a:lnTo>
                    <a:pt x="1713877" y="627532"/>
                  </a:lnTo>
                  <a:lnTo>
                    <a:pt x="1694357" y="627532"/>
                  </a:lnTo>
                  <a:lnTo>
                    <a:pt x="1692071" y="630072"/>
                  </a:lnTo>
                  <a:lnTo>
                    <a:pt x="1692071" y="644042"/>
                  </a:lnTo>
                  <a:lnTo>
                    <a:pt x="1694357" y="646582"/>
                  </a:lnTo>
                  <a:lnTo>
                    <a:pt x="1713877" y="646582"/>
                  </a:lnTo>
                  <a:lnTo>
                    <a:pt x="1716163" y="644042"/>
                  </a:lnTo>
                  <a:lnTo>
                    <a:pt x="1716163" y="630072"/>
                  </a:lnTo>
                  <a:close/>
                </a:path>
                <a:path extrusionOk="0" h="1177289" w="2301240">
                  <a:moveTo>
                    <a:pt x="1716963" y="557682"/>
                  </a:moveTo>
                  <a:lnTo>
                    <a:pt x="1715401" y="556412"/>
                  </a:lnTo>
                  <a:lnTo>
                    <a:pt x="1701965" y="556412"/>
                  </a:lnTo>
                  <a:lnTo>
                    <a:pt x="1700390" y="557682"/>
                  </a:lnTo>
                  <a:lnTo>
                    <a:pt x="1700390" y="566572"/>
                  </a:lnTo>
                  <a:lnTo>
                    <a:pt x="1701965" y="569112"/>
                  </a:lnTo>
                  <a:lnTo>
                    <a:pt x="1715401" y="569112"/>
                  </a:lnTo>
                  <a:lnTo>
                    <a:pt x="1716963" y="566572"/>
                  </a:lnTo>
                  <a:lnTo>
                    <a:pt x="1716963" y="557682"/>
                  </a:lnTo>
                  <a:close/>
                </a:path>
                <a:path extrusionOk="0" h="1177289" w="2301240">
                  <a:moveTo>
                    <a:pt x="1722247" y="520649"/>
                  </a:moveTo>
                  <a:lnTo>
                    <a:pt x="1721078" y="519493"/>
                  </a:lnTo>
                  <a:lnTo>
                    <a:pt x="1711172" y="519493"/>
                  </a:lnTo>
                  <a:lnTo>
                    <a:pt x="1710016" y="520649"/>
                  </a:lnTo>
                  <a:lnTo>
                    <a:pt x="1710016" y="527761"/>
                  </a:lnTo>
                  <a:lnTo>
                    <a:pt x="1711172" y="528916"/>
                  </a:lnTo>
                  <a:lnTo>
                    <a:pt x="1721078" y="528916"/>
                  </a:lnTo>
                  <a:lnTo>
                    <a:pt x="1722247" y="527761"/>
                  </a:lnTo>
                  <a:lnTo>
                    <a:pt x="1722247" y="520649"/>
                  </a:lnTo>
                  <a:close/>
                </a:path>
                <a:path extrusionOk="0" h="1177289" w="2301240">
                  <a:moveTo>
                    <a:pt x="1733207" y="839622"/>
                  </a:moveTo>
                  <a:lnTo>
                    <a:pt x="1728978" y="819302"/>
                  </a:lnTo>
                  <a:lnTo>
                    <a:pt x="1717840" y="807872"/>
                  </a:lnTo>
                  <a:lnTo>
                    <a:pt x="1701380" y="802792"/>
                  </a:lnTo>
                  <a:lnTo>
                    <a:pt x="1686090" y="798982"/>
                  </a:lnTo>
                  <a:lnTo>
                    <a:pt x="1674736" y="793902"/>
                  </a:lnTo>
                  <a:lnTo>
                    <a:pt x="1670050" y="786282"/>
                  </a:lnTo>
                  <a:lnTo>
                    <a:pt x="1686115" y="572922"/>
                  </a:lnTo>
                  <a:lnTo>
                    <a:pt x="1685328" y="567842"/>
                  </a:lnTo>
                  <a:lnTo>
                    <a:pt x="1684528" y="562762"/>
                  </a:lnTo>
                  <a:lnTo>
                    <a:pt x="1679613" y="556412"/>
                  </a:lnTo>
                  <a:lnTo>
                    <a:pt x="1672221" y="552602"/>
                  </a:lnTo>
                  <a:lnTo>
                    <a:pt x="1655546" y="552602"/>
                  </a:lnTo>
                  <a:lnTo>
                    <a:pt x="1644802" y="555142"/>
                  </a:lnTo>
                  <a:lnTo>
                    <a:pt x="1633740" y="558952"/>
                  </a:lnTo>
                  <a:lnTo>
                    <a:pt x="1625130" y="565302"/>
                  </a:lnTo>
                  <a:lnTo>
                    <a:pt x="1621574" y="569112"/>
                  </a:lnTo>
                  <a:lnTo>
                    <a:pt x="1623720" y="579272"/>
                  </a:lnTo>
                  <a:lnTo>
                    <a:pt x="1632864" y="580542"/>
                  </a:lnTo>
                  <a:lnTo>
                    <a:pt x="1638566" y="580542"/>
                  </a:lnTo>
                  <a:lnTo>
                    <a:pt x="1640827" y="576732"/>
                  </a:lnTo>
                  <a:lnTo>
                    <a:pt x="1647063" y="574192"/>
                  </a:lnTo>
                  <a:lnTo>
                    <a:pt x="1652498" y="571652"/>
                  </a:lnTo>
                  <a:lnTo>
                    <a:pt x="1661477" y="567842"/>
                  </a:lnTo>
                  <a:lnTo>
                    <a:pt x="1666328" y="572922"/>
                  </a:lnTo>
                  <a:lnTo>
                    <a:pt x="1665363" y="603402"/>
                  </a:lnTo>
                  <a:lnTo>
                    <a:pt x="1659369" y="677062"/>
                  </a:lnTo>
                  <a:lnTo>
                    <a:pt x="1652917" y="749452"/>
                  </a:lnTo>
                  <a:lnTo>
                    <a:pt x="1649006" y="795172"/>
                  </a:lnTo>
                  <a:lnTo>
                    <a:pt x="1653095" y="806602"/>
                  </a:lnTo>
                  <a:lnTo>
                    <a:pt x="1664233" y="814222"/>
                  </a:lnTo>
                  <a:lnTo>
                    <a:pt x="1682165" y="820572"/>
                  </a:lnTo>
                  <a:lnTo>
                    <a:pt x="1706676" y="826922"/>
                  </a:lnTo>
                  <a:lnTo>
                    <a:pt x="1713534" y="832002"/>
                  </a:lnTo>
                  <a:lnTo>
                    <a:pt x="1715592" y="845972"/>
                  </a:lnTo>
                  <a:lnTo>
                    <a:pt x="1714665" y="863752"/>
                  </a:lnTo>
                  <a:lnTo>
                    <a:pt x="1712556" y="878992"/>
                  </a:lnTo>
                  <a:lnTo>
                    <a:pt x="1715808" y="886612"/>
                  </a:lnTo>
                  <a:lnTo>
                    <a:pt x="1721993" y="890422"/>
                  </a:lnTo>
                  <a:lnTo>
                    <a:pt x="1728139" y="890422"/>
                  </a:lnTo>
                  <a:lnTo>
                    <a:pt x="1731340" y="884072"/>
                  </a:lnTo>
                  <a:lnTo>
                    <a:pt x="1733118" y="862482"/>
                  </a:lnTo>
                  <a:lnTo>
                    <a:pt x="1733207" y="839622"/>
                  </a:lnTo>
                  <a:close/>
                </a:path>
                <a:path extrusionOk="0" h="1177289" w="2301240">
                  <a:moveTo>
                    <a:pt x="1739074" y="520877"/>
                  </a:moveTo>
                  <a:lnTo>
                    <a:pt x="1738020" y="519823"/>
                  </a:lnTo>
                  <a:lnTo>
                    <a:pt x="1728939" y="519823"/>
                  </a:lnTo>
                  <a:lnTo>
                    <a:pt x="1727873" y="520877"/>
                  </a:lnTo>
                  <a:lnTo>
                    <a:pt x="1727873" y="527405"/>
                  </a:lnTo>
                  <a:lnTo>
                    <a:pt x="1728939" y="528459"/>
                  </a:lnTo>
                  <a:lnTo>
                    <a:pt x="1738020" y="528459"/>
                  </a:lnTo>
                  <a:lnTo>
                    <a:pt x="1739074" y="527405"/>
                  </a:lnTo>
                  <a:lnTo>
                    <a:pt x="1739074" y="520877"/>
                  </a:lnTo>
                  <a:close/>
                </a:path>
                <a:path extrusionOk="0" h="1177289" w="2301240">
                  <a:moveTo>
                    <a:pt x="1739315" y="538099"/>
                  </a:moveTo>
                  <a:lnTo>
                    <a:pt x="1738160" y="536943"/>
                  </a:lnTo>
                  <a:lnTo>
                    <a:pt x="1728241" y="536943"/>
                  </a:lnTo>
                  <a:lnTo>
                    <a:pt x="1727085" y="538099"/>
                  </a:lnTo>
                  <a:lnTo>
                    <a:pt x="1727085" y="545211"/>
                  </a:lnTo>
                  <a:lnTo>
                    <a:pt x="1728241" y="546366"/>
                  </a:lnTo>
                  <a:lnTo>
                    <a:pt x="1738160" y="546366"/>
                  </a:lnTo>
                  <a:lnTo>
                    <a:pt x="1739315" y="545211"/>
                  </a:lnTo>
                  <a:lnTo>
                    <a:pt x="1739315" y="538099"/>
                  </a:lnTo>
                  <a:close/>
                </a:path>
                <a:path extrusionOk="0" h="1177289" w="2301240">
                  <a:moveTo>
                    <a:pt x="1740649" y="556412"/>
                  </a:moveTo>
                  <a:lnTo>
                    <a:pt x="1739239" y="553872"/>
                  </a:lnTo>
                  <a:lnTo>
                    <a:pt x="1727200" y="553872"/>
                  </a:lnTo>
                  <a:lnTo>
                    <a:pt x="1725790" y="556412"/>
                  </a:lnTo>
                  <a:lnTo>
                    <a:pt x="1725790" y="564032"/>
                  </a:lnTo>
                  <a:lnTo>
                    <a:pt x="1727200" y="565302"/>
                  </a:lnTo>
                  <a:lnTo>
                    <a:pt x="1739239" y="565302"/>
                  </a:lnTo>
                  <a:lnTo>
                    <a:pt x="1740649" y="564032"/>
                  </a:lnTo>
                  <a:lnTo>
                    <a:pt x="1740649" y="556412"/>
                  </a:lnTo>
                  <a:close/>
                </a:path>
                <a:path extrusionOk="0" h="1177289" w="2301240">
                  <a:moveTo>
                    <a:pt x="1742363" y="572922"/>
                  </a:moveTo>
                  <a:lnTo>
                    <a:pt x="1740687" y="571652"/>
                  </a:lnTo>
                  <a:lnTo>
                    <a:pt x="1726298" y="571652"/>
                  </a:lnTo>
                  <a:lnTo>
                    <a:pt x="1724609" y="572922"/>
                  </a:lnTo>
                  <a:lnTo>
                    <a:pt x="1724609" y="583082"/>
                  </a:lnTo>
                  <a:lnTo>
                    <a:pt x="1726298" y="585622"/>
                  </a:lnTo>
                  <a:lnTo>
                    <a:pt x="1740687" y="585622"/>
                  </a:lnTo>
                  <a:lnTo>
                    <a:pt x="1742363" y="583082"/>
                  </a:lnTo>
                  <a:lnTo>
                    <a:pt x="1742363" y="572922"/>
                  </a:lnTo>
                  <a:close/>
                </a:path>
                <a:path extrusionOk="0" h="1177289" w="2301240">
                  <a:moveTo>
                    <a:pt x="1743583" y="595782"/>
                  </a:moveTo>
                  <a:lnTo>
                    <a:pt x="1741614" y="593242"/>
                  </a:lnTo>
                  <a:lnTo>
                    <a:pt x="1724837" y="593242"/>
                  </a:lnTo>
                  <a:lnTo>
                    <a:pt x="1722869" y="595782"/>
                  </a:lnTo>
                  <a:lnTo>
                    <a:pt x="1722869" y="607212"/>
                  </a:lnTo>
                  <a:lnTo>
                    <a:pt x="1724837" y="609752"/>
                  </a:lnTo>
                  <a:lnTo>
                    <a:pt x="1741614" y="609752"/>
                  </a:lnTo>
                  <a:lnTo>
                    <a:pt x="1743583" y="607212"/>
                  </a:lnTo>
                  <a:lnTo>
                    <a:pt x="1743583" y="595782"/>
                  </a:lnTo>
                  <a:close/>
                </a:path>
                <a:path extrusionOk="0" h="1177289" w="2301240">
                  <a:moveTo>
                    <a:pt x="1744827" y="621182"/>
                  </a:moveTo>
                  <a:lnTo>
                    <a:pt x="1742630" y="618642"/>
                  </a:lnTo>
                  <a:lnTo>
                    <a:pt x="1723898" y="618642"/>
                  </a:lnTo>
                  <a:lnTo>
                    <a:pt x="1721700" y="621182"/>
                  </a:lnTo>
                  <a:lnTo>
                    <a:pt x="1721700" y="635152"/>
                  </a:lnTo>
                  <a:lnTo>
                    <a:pt x="1723898" y="636422"/>
                  </a:lnTo>
                  <a:lnTo>
                    <a:pt x="1742630" y="636422"/>
                  </a:lnTo>
                  <a:lnTo>
                    <a:pt x="1744827" y="635152"/>
                  </a:lnTo>
                  <a:lnTo>
                    <a:pt x="1744827" y="621182"/>
                  </a:lnTo>
                  <a:close/>
                </a:path>
                <a:path extrusionOk="0" h="1177289" w="2301240">
                  <a:moveTo>
                    <a:pt x="1745691" y="647852"/>
                  </a:moveTo>
                  <a:lnTo>
                    <a:pt x="1743405" y="645312"/>
                  </a:lnTo>
                  <a:lnTo>
                    <a:pt x="1723885" y="645312"/>
                  </a:lnTo>
                  <a:lnTo>
                    <a:pt x="1721599" y="647852"/>
                  </a:lnTo>
                  <a:lnTo>
                    <a:pt x="1721599" y="661822"/>
                  </a:lnTo>
                  <a:lnTo>
                    <a:pt x="1723885" y="663092"/>
                  </a:lnTo>
                  <a:lnTo>
                    <a:pt x="1743405" y="663092"/>
                  </a:lnTo>
                  <a:lnTo>
                    <a:pt x="1745691" y="661822"/>
                  </a:lnTo>
                  <a:lnTo>
                    <a:pt x="1745691" y="647852"/>
                  </a:lnTo>
                  <a:close/>
                </a:path>
                <a:path extrusionOk="0" h="1177289" w="2301240">
                  <a:moveTo>
                    <a:pt x="1746808" y="675792"/>
                  </a:moveTo>
                  <a:lnTo>
                    <a:pt x="1744294" y="673252"/>
                  </a:lnTo>
                  <a:lnTo>
                    <a:pt x="1722856" y="673252"/>
                  </a:lnTo>
                  <a:lnTo>
                    <a:pt x="1720342" y="675792"/>
                  </a:lnTo>
                  <a:lnTo>
                    <a:pt x="1720342" y="691032"/>
                  </a:lnTo>
                  <a:lnTo>
                    <a:pt x="1722856" y="693572"/>
                  </a:lnTo>
                  <a:lnTo>
                    <a:pt x="1744294" y="693572"/>
                  </a:lnTo>
                  <a:lnTo>
                    <a:pt x="1746808" y="691032"/>
                  </a:lnTo>
                  <a:lnTo>
                    <a:pt x="1746808" y="675792"/>
                  </a:lnTo>
                  <a:close/>
                </a:path>
                <a:path extrusionOk="0" h="1177289" w="2301240">
                  <a:moveTo>
                    <a:pt x="1749577" y="743102"/>
                  </a:moveTo>
                  <a:lnTo>
                    <a:pt x="1746364" y="740562"/>
                  </a:lnTo>
                  <a:lnTo>
                    <a:pt x="1718894" y="740562"/>
                  </a:lnTo>
                  <a:lnTo>
                    <a:pt x="1715681" y="743102"/>
                  </a:lnTo>
                  <a:lnTo>
                    <a:pt x="1715681" y="763422"/>
                  </a:lnTo>
                  <a:lnTo>
                    <a:pt x="1718894" y="765962"/>
                  </a:lnTo>
                  <a:lnTo>
                    <a:pt x="1746364" y="765962"/>
                  </a:lnTo>
                  <a:lnTo>
                    <a:pt x="1749577" y="763422"/>
                  </a:lnTo>
                  <a:lnTo>
                    <a:pt x="1749577" y="743102"/>
                  </a:lnTo>
                  <a:close/>
                </a:path>
                <a:path extrusionOk="0" h="1177289" w="2301240">
                  <a:moveTo>
                    <a:pt x="1749666" y="706272"/>
                  </a:moveTo>
                  <a:lnTo>
                    <a:pt x="1746605" y="703732"/>
                  </a:lnTo>
                  <a:lnTo>
                    <a:pt x="1720456" y="703732"/>
                  </a:lnTo>
                  <a:lnTo>
                    <a:pt x="1717395" y="706272"/>
                  </a:lnTo>
                  <a:lnTo>
                    <a:pt x="1717395" y="725322"/>
                  </a:lnTo>
                  <a:lnTo>
                    <a:pt x="1720456" y="729132"/>
                  </a:lnTo>
                  <a:lnTo>
                    <a:pt x="1746605" y="729132"/>
                  </a:lnTo>
                  <a:lnTo>
                    <a:pt x="1749666" y="725322"/>
                  </a:lnTo>
                  <a:lnTo>
                    <a:pt x="1749666" y="706272"/>
                  </a:lnTo>
                  <a:close/>
                </a:path>
                <a:path extrusionOk="0" h="1177289" w="2301240">
                  <a:moveTo>
                    <a:pt x="1751203" y="777392"/>
                  </a:moveTo>
                  <a:lnTo>
                    <a:pt x="1747837" y="773582"/>
                  </a:lnTo>
                  <a:lnTo>
                    <a:pt x="1719059" y="773582"/>
                  </a:lnTo>
                  <a:lnTo>
                    <a:pt x="1715681" y="777392"/>
                  </a:lnTo>
                  <a:lnTo>
                    <a:pt x="1715681" y="797712"/>
                  </a:lnTo>
                  <a:lnTo>
                    <a:pt x="1719059" y="801522"/>
                  </a:lnTo>
                  <a:lnTo>
                    <a:pt x="1747837" y="801522"/>
                  </a:lnTo>
                  <a:lnTo>
                    <a:pt x="1751203" y="797712"/>
                  </a:lnTo>
                  <a:lnTo>
                    <a:pt x="1751203" y="777392"/>
                  </a:lnTo>
                  <a:close/>
                </a:path>
                <a:path extrusionOk="0" h="1177289" w="2301240">
                  <a:moveTo>
                    <a:pt x="1757413" y="520928"/>
                  </a:moveTo>
                  <a:lnTo>
                    <a:pt x="1756257" y="519760"/>
                  </a:lnTo>
                  <a:lnTo>
                    <a:pt x="1746351" y="519760"/>
                  </a:lnTo>
                  <a:lnTo>
                    <a:pt x="1745183" y="520928"/>
                  </a:lnTo>
                  <a:lnTo>
                    <a:pt x="1745183" y="528040"/>
                  </a:lnTo>
                  <a:lnTo>
                    <a:pt x="1746351" y="529196"/>
                  </a:lnTo>
                  <a:lnTo>
                    <a:pt x="1756257" y="529196"/>
                  </a:lnTo>
                  <a:lnTo>
                    <a:pt x="1757413" y="528040"/>
                  </a:lnTo>
                  <a:lnTo>
                    <a:pt x="1757413" y="520928"/>
                  </a:lnTo>
                  <a:close/>
                </a:path>
                <a:path extrusionOk="0" h="1177289" w="2301240">
                  <a:moveTo>
                    <a:pt x="1764017" y="425805"/>
                  </a:moveTo>
                  <a:lnTo>
                    <a:pt x="1758416" y="420204"/>
                  </a:lnTo>
                  <a:lnTo>
                    <a:pt x="1751495" y="420204"/>
                  </a:lnTo>
                  <a:lnTo>
                    <a:pt x="1744586" y="420204"/>
                  </a:lnTo>
                  <a:lnTo>
                    <a:pt x="1738972" y="425805"/>
                  </a:lnTo>
                  <a:lnTo>
                    <a:pt x="1738972" y="439648"/>
                  </a:lnTo>
                  <a:lnTo>
                    <a:pt x="1744586" y="445249"/>
                  </a:lnTo>
                  <a:lnTo>
                    <a:pt x="1758416" y="445249"/>
                  </a:lnTo>
                  <a:lnTo>
                    <a:pt x="1764017" y="439648"/>
                  </a:lnTo>
                  <a:lnTo>
                    <a:pt x="1764017" y="425805"/>
                  </a:lnTo>
                  <a:close/>
                </a:path>
                <a:path extrusionOk="0" h="1177289" w="2301240">
                  <a:moveTo>
                    <a:pt x="1765604" y="538822"/>
                  </a:moveTo>
                  <a:lnTo>
                    <a:pt x="1764258" y="537476"/>
                  </a:lnTo>
                  <a:lnTo>
                    <a:pt x="1752815" y="537476"/>
                  </a:lnTo>
                  <a:lnTo>
                    <a:pt x="1751482" y="538822"/>
                  </a:lnTo>
                  <a:lnTo>
                    <a:pt x="1751482" y="547039"/>
                  </a:lnTo>
                  <a:lnTo>
                    <a:pt x="1752815" y="548373"/>
                  </a:lnTo>
                  <a:lnTo>
                    <a:pt x="1764258" y="548373"/>
                  </a:lnTo>
                  <a:lnTo>
                    <a:pt x="1765604" y="547039"/>
                  </a:lnTo>
                  <a:lnTo>
                    <a:pt x="1765604" y="538822"/>
                  </a:lnTo>
                  <a:close/>
                </a:path>
                <a:path extrusionOk="0" h="1177289" w="2301240">
                  <a:moveTo>
                    <a:pt x="1767611" y="557682"/>
                  </a:moveTo>
                  <a:lnTo>
                    <a:pt x="1765985" y="555142"/>
                  </a:lnTo>
                  <a:lnTo>
                    <a:pt x="1752066" y="555142"/>
                  </a:lnTo>
                  <a:lnTo>
                    <a:pt x="1750441" y="557682"/>
                  </a:lnTo>
                  <a:lnTo>
                    <a:pt x="1750441" y="567842"/>
                  </a:lnTo>
                  <a:lnTo>
                    <a:pt x="1752066" y="569112"/>
                  </a:lnTo>
                  <a:lnTo>
                    <a:pt x="1765985" y="569112"/>
                  </a:lnTo>
                  <a:lnTo>
                    <a:pt x="1767611" y="567842"/>
                  </a:lnTo>
                  <a:lnTo>
                    <a:pt x="1767611" y="557682"/>
                  </a:lnTo>
                  <a:close/>
                </a:path>
                <a:path extrusionOk="0" h="1177289" w="2301240">
                  <a:moveTo>
                    <a:pt x="1770646" y="578002"/>
                  </a:moveTo>
                  <a:lnTo>
                    <a:pt x="1768741" y="575462"/>
                  </a:lnTo>
                  <a:lnTo>
                    <a:pt x="1752549" y="575462"/>
                  </a:lnTo>
                  <a:lnTo>
                    <a:pt x="1750656" y="578002"/>
                  </a:lnTo>
                  <a:lnTo>
                    <a:pt x="1750656" y="589432"/>
                  </a:lnTo>
                  <a:lnTo>
                    <a:pt x="1752549" y="591972"/>
                  </a:lnTo>
                  <a:lnTo>
                    <a:pt x="1768741" y="591972"/>
                  </a:lnTo>
                  <a:lnTo>
                    <a:pt x="1770646" y="589432"/>
                  </a:lnTo>
                  <a:lnTo>
                    <a:pt x="1770646" y="578002"/>
                  </a:lnTo>
                  <a:close/>
                </a:path>
                <a:path extrusionOk="0" h="1177289" w="2301240">
                  <a:moveTo>
                    <a:pt x="1772577" y="604672"/>
                  </a:moveTo>
                  <a:lnTo>
                    <a:pt x="1770494" y="603402"/>
                  </a:lnTo>
                  <a:lnTo>
                    <a:pt x="1752739" y="603402"/>
                  </a:lnTo>
                  <a:lnTo>
                    <a:pt x="1750656" y="604672"/>
                  </a:lnTo>
                  <a:lnTo>
                    <a:pt x="1750656" y="617372"/>
                  </a:lnTo>
                  <a:lnTo>
                    <a:pt x="1752739" y="619912"/>
                  </a:lnTo>
                  <a:lnTo>
                    <a:pt x="1770494" y="619912"/>
                  </a:lnTo>
                  <a:lnTo>
                    <a:pt x="1772577" y="617372"/>
                  </a:lnTo>
                  <a:lnTo>
                    <a:pt x="1772577" y="604672"/>
                  </a:lnTo>
                  <a:close/>
                </a:path>
                <a:path extrusionOk="0" h="1177289" w="2301240">
                  <a:moveTo>
                    <a:pt x="1775269" y="630072"/>
                  </a:moveTo>
                  <a:lnTo>
                    <a:pt x="1772983" y="627532"/>
                  </a:lnTo>
                  <a:lnTo>
                    <a:pt x="1753463" y="627532"/>
                  </a:lnTo>
                  <a:lnTo>
                    <a:pt x="1751177" y="630072"/>
                  </a:lnTo>
                  <a:lnTo>
                    <a:pt x="1751177" y="644042"/>
                  </a:lnTo>
                  <a:lnTo>
                    <a:pt x="1753463" y="646582"/>
                  </a:lnTo>
                  <a:lnTo>
                    <a:pt x="1772983" y="646582"/>
                  </a:lnTo>
                  <a:lnTo>
                    <a:pt x="1775269" y="644042"/>
                  </a:lnTo>
                  <a:lnTo>
                    <a:pt x="1775269" y="630072"/>
                  </a:lnTo>
                  <a:close/>
                </a:path>
                <a:path extrusionOk="0" h="1177289" w="2301240">
                  <a:moveTo>
                    <a:pt x="1778330" y="659282"/>
                  </a:moveTo>
                  <a:lnTo>
                    <a:pt x="1775815" y="656742"/>
                  </a:lnTo>
                  <a:lnTo>
                    <a:pt x="1754378" y="656742"/>
                  </a:lnTo>
                  <a:lnTo>
                    <a:pt x="1751863" y="659282"/>
                  </a:lnTo>
                  <a:lnTo>
                    <a:pt x="1751863" y="674522"/>
                  </a:lnTo>
                  <a:lnTo>
                    <a:pt x="1754378" y="677062"/>
                  </a:lnTo>
                  <a:lnTo>
                    <a:pt x="1775815" y="677062"/>
                  </a:lnTo>
                  <a:lnTo>
                    <a:pt x="1778330" y="674522"/>
                  </a:lnTo>
                  <a:lnTo>
                    <a:pt x="1778330" y="659282"/>
                  </a:lnTo>
                  <a:close/>
                </a:path>
                <a:path extrusionOk="0" h="1177289" w="2301240">
                  <a:moveTo>
                    <a:pt x="1783765" y="691032"/>
                  </a:moveTo>
                  <a:lnTo>
                    <a:pt x="1780870" y="688492"/>
                  </a:lnTo>
                  <a:lnTo>
                    <a:pt x="1756117" y="688492"/>
                  </a:lnTo>
                  <a:lnTo>
                    <a:pt x="1753222" y="691032"/>
                  </a:lnTo>
                  <a:lnTo>
                    <a:pt x="1753222" y="708812"/>
                  </a:lnTo>
                  <a:lnTo>
                    <a:pt x="1756117" y="711352"/>
                  </a:lnTo>
                  <a:lnTo>
                    <a:pt x="1780870" y="711352"/>
                  </a:lnTo>
                  <a:lnTo>
                    <a:pt x="1783765" y="708812"/>
                  </a:lnTo>
                  <a:lnTo>
                    <a:pt x="1783765" y="691032"/>
                  </a:lnTo>
                  <a:close/>
                </a:path>
                <a:path extrusionOk="0" h="1177289" w="2301240">
                  <a:moveTo>
                    <a:pt x="1786737" y="726592"/>
                  </a:moveTo>
                  <a:lnTo>
                    <a:pt x="1783676" y="724052"/>
                  </a:lnTo>
                  <a:lnTo>
                    <a:pt x="1757527" y="724052"/>
                  </a:lnTo>
                  <a:lnTo>
                    <a:pt x="1754479" y="726592"/>
                  </a:lnTo>
                  <a:lnTo>
                    <a:pt x="1754479" y="745642"/>
                  </a:lnTo>
                  <a:lnTo>
                    <a:pt x="1757527" y="748182"/>
                  </a:lnTo>
                  <a:lnTo>
                    <a:pt x="1783676" y="748182"/>
                  </a:lnTo>
                  <a:lnTo>
                    <a:pt x="1786737" y="745642"/>
                  </a:lnTo>
                  <a:lnTo>
                    <a:pt x="1786737" y="726592"/>
                  </a:lnTo>
                  <a:close/>
                </a:path>
                <a:path extrusionOk="0" h="1177289" w="2301240">
                  <a:moveTo>
                    <a:pt x="1790255" y="760882"/>
                  </a:moveTo>
                  <a:lnTo>
                    <a:pt x="1786890" y="757072"/>
                  </a:lnTo>
                  <a:lnTo>
                    <a:pt x="1758099" y="757072"/>
                  </a:lnTo>
                  <a:lnTo>
                    <a:pt x="1754733" y="760882"/>
                  </a:lnTo>
                  <a:lnTo>
                    <a:pt x="1754733" y="781202"/>
                  </a:lnTo>
                  <a:lnTo>
                    <a:pt x="1758099" y="785012"/>
                  </a:lnTo>
                  <a:lnTo>
                    <a:pt x="1786890" y="785012"/>
                  </a:lnTo>
                  <a:lnTo>
                    <a:pt x="1790255" y="781202"/>
                  </a:lnTo>
                  <a:lnTo>
                    <a:pt x="1790255" y="760882"/>
                  </a:lnTo>
                  <a:close/>
                </a:path>
                <a:path extrusionOk="0" h="1177289" w="2301240">
                  <a:moveTo>
                    <a:pt x="1848510" y="570382"/>
                  </a:moveTo>
                  <a:lnTo>
                    <a:pt x="1844941" y="566572"/>
                  </a:lnTo>
                  <a:lnTo>
                    <a:pt x="1836343" y="561492"/>
                  </a:lnTo>
                  <a:lnTo>
                    <a:pt x="1825269" y="556412"/>
                  </a:lnTo>
                  <a:lnTo>
                    <a:pt x="1814525" y="553872"/>
                  </a:lnTo>
                  <a:lnTo>
                    <a:pt x="1806892" y="553872"/>
                  </a:lnTo>
                  <a:lnTo>
                    <a:pt x="1797862" y="555142"/>
                  </a:lnTo>
                  <a:lnTo>
                    <a:pt x="1790458" y="558952"/>
                  </a:lnTo>
                  <a:lnTo>
                    <a:pt x="1785543" y="565302"/>
                  </a:lnTo>
                  <a:lnTo>
                    <a:pt x="1783969" y="574192"/>
                  </a:lnTo>
                  <a:lnTo>
                    <a:pt x="1800034" y="787552"/>
                  </a:lnTo>
                  <a:lnTo>
                    <a:pt x="1795348" y="796442"/>
                  </a:lnTo>
                  <a:lnTo>
                    <a:pt x="1783994" y="801522"/>
                  </a:lnTo>
                  <a:lnTo>
                    <a:pt x="1768703" y="805332"/>
                  </a:lnTo>
                  <a:lnTo>
                    <a:pt x="1752244" y="809142"/>
                  </a:lnTo>
                  <a:lnTo>
                    <a:pt x="1741093" y="820572"/>
                  </a:lnTo>
                  <a:lnTo>
                    <a:pt x="1736877" y="840892"/>
                  </a:lnTo>
                  <a:lnTo>
                    <a:pt x="1736966" y="865022"/>
                  </a:lnTo>
                  <a:lnTo>
                    <a:pt x="1738744" y="885342"/>
                  </a:lnTo>
                  <a:lnTo>
                    <a:pt x="1741932" y="891692"/>
                  </a:lnTo>
                  <a:lnTo>
                    <a:pt x="1748091" y="891692"/>
                  </a:lnTo>
                  <a:lnTo>
                    <a:pt x="1754263" y="889152"/>
                  </a:lnTo>
                  <a:lnTo>
                    <a:pt x="1757514" y="880262"/>
                  </a:lnTo>
                  <a:lnTo>
                    <a:pt x="1755419" y="865022"/>
                  </a:lnTo>
                  <a:lnTo>
                    <a:pt x="1754479" y="847242"/>
                  </a:lnTo>
                  <a:lnTo>
                    <a:pt x="1756537" y="834542"/>
                  </a:lnTo>
                  <a:lnTo>
                    <a:pt x="1763395" y="828192"/>
                  </a:lnTo>
                  <a:lnTo>
                    <a:pt x="1787918" y="821842"/>
                  </a:lnTo>
                  <a:lnTo>
                    <a:pt x="1805851" y="816762"/>
                  </a:lnTo>
                  <a:lnTo>
                    <a:pt x="1816976" y="807872"/>
                  </a:lnTo>
                  <a:lnTo>
                    <a:pt x="1821078" y="796442"/>
                  </a:lnTo>
                  <a:lnTo>
                    <a:pt x="1816938" y="748182"/>
                  </a:lnTo>
                  <a:lnTo>
                    <a:pt x="1810270" y="673252"/>
                  </a:lnTo>
                  <a:lnTo>
                    <a:pt x="1804708" y="605942"/>
                  </a:lnTo>
                  <a:lnTo>
                    <a:pt x="1803755" y="574192"/>
                  </a:lnTo>
                  <a:lnTo>
                    <a:pt x="1808607" y="570382"/>
                  </a:lnTo>
                  <a:lnTo>
                    <a:pt x="1817573" y="572922"/>
                  </a:lnTo>
                  <a:lnTo>
                    <a:pt x="1823008" y="575462"/>
                  </a:lnTo>
                  <a:lnTo>
                    <a:pt x="1829257" y="578002"/>
                  </a:lnTo>
                  <a:lnTo>
                    <a:pt x="1831505" y="583082"/>
                  </a:lnTo>
                  <a:lnTo>
                    <a:pt x="1837220" y="581812"/>
                  </a:lnTo>
                  <a:lnTo>
                    <a:pt x="1846351" y="580542"/>
                  </a:lnTo>
                  <a:lnTo>
                    <a:pt x="1848510" y="570382"/>
                  </a:lnTo>
                  <a:close/>
                </a:path>
                <a:path extrusionOk="0" h="1177289" w="2301240">
                  <a:moveTo>
                    <a:pt x="2300922" y="1157325"/>
                  </a:moveTo>
                  <a:lnTo>
                    <a:pt x="2295321" y="1151724"/>
                  </a:lnTo>
                  <a:lnTo>
                    <a:pt x="2288400" y="1151724"/>
                  </a:lnTo>
                  <a:lnTo>
                    <a:pt x="2281491" y="1151724"/>
                  </a:lnTo>
                  <a:lnTo>
                    <a:pt x="2275878" y="1157325"/>
                  </a:lnTo>
                  <a:lnTo>
                    <a:pt x="2275878" y="1171168"/>
                  </a:lnTo>
                  <a:lnTo>
                    <a:pt x="2281491" y="1176769"/>
                  </a:lnTo>
                  <a:lnTo>
                    <a:pt x="2295321" y="1176769"/>
                  </a:lnTo>
                  <a:lnTo>
                    <a:pt x="2300922" y="1171168"/>
                  </a:lnTo>
                  <a:lnTo>
                    <a:pt x="2300922" y="1157325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2" name="Google Shape;292;p1"/>
            <p:cNvPicPr preferRelativeResize="0"/>
            <p:nvPr/>
          </p:nvPicPr>
          <p:blipFill rotWithShape="1">
            <a:blip r:embed="rId95">
              <a:alphaModFix/>
            </a:blip>
            <a:srcRect b="0" l="0" r="0" t="0"/>
            <a:stretch/>
          </p:blipFill>
          <p:spPr>
            <a:xfrm>
              <a:off x="4210776" y="2283295"/>
              <a:ext cx="983985" cy="15314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3" name="Google Shape;293;p1"/>
            <p:cNvSpPr/>
            <p:nvPr/>
          </p:nvSpPr>
          <p:spPr>
            <a:xfrm>
              <a:off x="3733101" y="2291975"/>
              <a:ext cx="2209165" cy="1502410"/>
            </a:xfrm>
            <a:custGeom>
              <a:rect b="b" l="l" r="r" t="t"/>
              <a:pathLst>
                <a:path extrusionOk="0" h="1502410" w="2209165">
                  <a:moveTo>
                    <a:pt x="17513" y="1097280"/>
                  </a:moveTo>
                  <a:lnTo>
                    <a:pt x="13589" y="1093355"/>
                  </a:lnTo>
                  <a:lnTo>
                    <a:pt x="8750" y="1093355"/>
                  </a:lnTo>
                  <a:lnTo>
                    <a:pt x="3911" y="1093355"/>
                  </a:lnTo>
                  <a:lnTo>
                    <a:pt x="0" y="1097280"/>
                  </a:lnTo>
                  <a:lnTo>
                    <a:pt x="0" y="1106957"/>
                  </a:lnTo>
                  <a:lnTo>
                    <a:pt x="3911" y="1110869"/>
                  </a:lnTo>
                  <a:lnTo>
                    <a:pt x="13589" y="1110869"/>
                  </a:lnTo>
                  <a:lnTo>
                    <a:pt x="17513" y="1106957"/>
                  </a:lnTo>
                  <a:lnTo>
                    <a:pt x="17513" y="1097280"/>
                  </a:lnTo>
                  <a:close/>
                </a:path>
                <a:path extrusionOk="0" h="1502410" w="2209165">
                  <a:moveTo>
                    <a:pt x="109105" y="1227975"/>
                  </a:moveTo>
                  <a:lnTo>
                    <a:pt x="103492" y="1222375"/>
                  </a:lnTo>
                  <a:lnTo>
                    <a:pt x="96570" y="1222375"/>
                  </a:lnTo>
                  <a:lnTo>
                    <a:pt x="89662" y="1222375"/>
                  </a:lnTo>
                  <a:lnTo>
                    <a:pt x="84048" y="1227975"/>
                  </a:lnTo>
                  <a:lnTo>
                    <a:pt x="84048" y="1241806"/>
                  </a:lnTo>
                  <a:lnTo>
                    <a:pt x="89662" y="1247419"/>
                  </a:lnTo>
                  <a:lnTo>
                    <a:pt x="103492" y="1247419"/>
                  </a:lnTo>
                  <a:lnTo>
                    <a:pt x="109105" y="1241806"/>
                  </a:lnTo>
                  <a:lnTo>
                    <a:pt x="109105" y="1227975"/>
                  </a:lnTo>
                  <a:close/>
                </a:path>
                <a:path extrusionOk="0" h="1502410" w="2209165">
                  <a:moveTo>
                    <a:pt x="499554" y="1488249"/>
                  </a:moveTo>
                  <a:lnTo>
                    <a:pt x="495642" y="1484325"/>
                  </a:lnTo>
                  <a:lnTo>
                    <a:pt x="490804" y="1484325"/>
                  </a:lnTo>
                  <a:lnTo>
                    <a:pt x="485965" y="1484325"/>
                  </a:lnTo>
                  <a:lnTo>
                    <a:pt x="482053" y="1488249"/>
                  </a:lnTo>
                  <a:lnTo>
                    <a:pt x="482053" y="1497926"/>
                  </a:lnTo>
                  <a:lnTo>
                    <a:pt x="485965" y="1501838"/>
                  </a:lnTo>
                  <a:lnTo>
                    <a:pt x="495642" y="1501838"/>
                  </a:lnTo>
                  <a:lnTo>
                    <a:pt x="499554" y="1497926"/>
                  </a:lnTo>
                  <a:lnTo>
                    <a:pt x="499554" y="1488249"/>
                  </a:lnTo>
                  <a:close/>
                </a:path>
                <a:path extrusionOk="0" h="1502410" w="2209165">
                  <a:moveTo>
                    <a:pt x="656958" y="749503"/>
                  </a:moveTo>
                  <a:lnTo>
                    <a:pt x="651357" y="743889"/>
                  </a:lnTo>
                  <a:lnTo>
                    <a:pt x="644436" y="743889"/>
                  </a:lnTo>
                  <a:lnTo>
                    <a:pt x="637527" y="743889"/>
                  </a:lnTo>
                  <a:lnTo>
                    <a:pt x="631913" y="749503"/>
                  </a:lnTo>
                  <a:lnTo>
                    <a:pt x="631913" y="763333"/>
                  </a:lnTo>
                  <a:lnTo>
                    <a:pt x="637527" y="768934"/>
                  </a:lnTo>
                  <a:lnTo>
                    <a:pt x="651357" y="768934"/>
                  </a:lnTo>
                  <a:lnTo>
                    <a:pt x="656958" y="763333"/>
                  </a:lnTo>
                  <a:lnTo>
                    <a:pt x="656958" y="749503"/>
                  </a:lnTo>
                  <a:close/>
                </a:path>
                <a:path extrusionOk="0" h="1502410" w="2209165">
                  <a:moveTo>
                    <a:pt x="1065923" y="3924"/>
                  </a:moveTo>
                  <a:lnTo>
                    <a:pt x="1061999" y="0"/>
                  </a:lnTo>
                  <a:lnTo>
                    <a:pt x="1057160" y="0"/>
                  </a:lnTo>
                  <a:lnTo>
                    <a:pt x="1052322" y="0"/>
                  </a:lnTo>
                  <a:lnTo>
                    <a:pt x="1048410" y="3924"/>
                  </a:lnTo>
                  <a:lnTo>
                    <a:pt x="1048410" y="13589"/>
                  </a:lnTo>
                  <a:lnTo>
                    <a:pt x="1052322" y="17513"/>
                  </a:lnTo>
                  <a:lnTo>
                    <a:pt x="1061999" y="17513"/>
                  </a:lnTo>
                  <a:lnTo>
                    <a:pt x="1065923" y="13589"/>
                  </a:lnTo>
                  <a:lnTo>
                    <a:pt x="1065923" y="3924"/>
                  </a:lnTo>
                  <a:close/>
                </a:path>
                <a:path extrusionOk="0" h="1502410" w="2209165">
                  <a:moveTo>
                    <a:pt x="1168031" y="1233182"/>
                  </a:moveTo>
                  <a:lnTo>
                    <a:pt x="1162431" y="1227582"/>
                  </a:lnTo>
                  <a:lnTo>
                    <a:pt x="1155509" y="1227582"/>
                  </a:lnTo>
                  <a:lnTo>
                    <a:pt x="1148600" y="1227582"/>
                  </a:lnTo>
                  <a:lnTo>
                    <a:pt x="1142987" y="1233182"/>
                  </a:lnTo>
                  <a:lnTo>
                    <a:pt x="1142987" y="1247025"/>
                  </a:lnTo>
                  <a:lnTo>
                    <a:pt x="1148600" y="1252626"/>
                  </a:lnTo>
                  <a:lnTo>
                    <a:pt x="1162431" y="1252626"/>
                  </a:lnTo>
                  <a:lnTo>
                    <a:pt x="1168031" y="1247025"/>
                  </a:lnTo>
                  <a:lnTo>
                    <a:pt x="1168031" y="1233182"/>
                  </a:lnTo>
                  <a:close/>
                </a:path>
                <a:path extrusionOk="0" h="1502410" w="2209165">
                  <a:moveTo>
                    <a:pt x="1178547" y="1463217"/>
                  </a:moveTo>
                  <a:lnTo>
                    <a:pt x="1174623" y="1459293"/>
                  </a:lnTo>
                  <a:lnTo>
                    <a:pt x="1169784" y="1459293"/>
                  </a:lnTo>
                  <a:lnTo>
                    <a:pt x="1164958" y="1459293"/>
                  </a:lnTo>
                  <a:lnTo>
                    <a:pt x="1161034" y="1463217"/>
                  </a:lnTo>
                  <a:lnTo>
                    <a:pt x="1161034" y="1472895"/>
                  </a:lnTo>
                  <a:lnTo>
                    <a:pt x="1164958" y="1476806"/>
                  </a:lnTo>
                  <a:lnTo>
                    <a:pt x="1174623" y="1476806"/>
                  </a:lnTo>
                  <a:lnTo>
                    <a:pt x="1178547" y="1472895"/>
                  </a:lnTo>
                  <a:lnTo>
                    <a:pt x="1178547" y="1463217"/>
                  </a:lnTo>
                  <a:close/>
                </a:path>
                <a:path extrusionOk="0" h="1502410" w="2209165">
                  <a:moveTo>
                    <a:pt x="1338160" y="1067079"/>
                  </a:moveTo>
                  <a:lnTo>
                    <a:pt x="1334236" y="1063155"/>
                  </a:lnTo>
                  <a:lnTo>
                    <a:pt x="1329397" y="1063155"/>
                  </a:lnTo>
                  <a:lnTo>
                    <a:pt x="1324559" y="1063155"/>
                  </a:lnTo>
                  <a:lnTo>
                    <a:pt x="1320634" y="1067079"/>
                  </a:lnTo>
                  <a:lnTo>
                    <a:pt x="1320634" y="1076756"/>
                  </a:lnTo>
                  <a:lnTo>
                    <a:pt x="1324559" y="1080681"/>
                  </a:lnTo>
                  <a:lnTo>
                    <a:pt x="1334236" y="1080681"/>
                  </a:lnTo>
                  <a:lnTo>
                    <a:pt x="1338160" y="1076756"/>
                  </a:lnTo>
                  <a:lnTo>
                    <a:pt x="1338160" y="1067079"/>
                  </a:lnTo>
                  <a:close/>
                </a:path>
                <a:path extrusionOk="0" h="1502410" w="2209165">
                  <a:moveTo>
                    <a:pt x="1395831" y="1351318"/>
                  </a:moveTo>
                  <a:lnTo>
                    <a:pt x="1390218" y="1345704"/>
                  </a:lnTo>
                  <a:lnTo>
                    <a:pt x="1383309" y="1345704"/>
                  </a:lnTo>
                  <a:lnTo>
                    <a:pt x="1376387" y="1345704"/>
                  </a:lnTo>
                  <a:lnTo>
                    <a:pt x="1370787" y="1351318"/>
                  </a:lnTo>
                  <a:lnTo>
                    <a:pt x="1370787" y="1365148"/>
                  </a:lnTo>
                  <a:lnTo>
                    <a:pt x="1376387" y="1370761"/>
                  </a:lnTo>
                  <a:lnTo>
                    <a:pt x="1390218" y="1370761"/>
                  </a:lnTo>
                  <a:lnTo>
                    <a:pt x="1395831" y="1365148"/>
                  </a:lnTo>
                  <a:lnTo>
                    <a:pt x="1395831" y="1351318"/>
                  </a:lnTo>
                  <a:close/>
                </a:path>
                <a:path extrusionOk="0" h="1502410" w="2209165">
                  <a:moveTo>
                    <a:pt x="1437424" y="178371"/>
                  </a:moveTo>
                  <a:lnTo>
                    <a:pt x="1433499" y="174447"/>
                  </a:lnTo>
                  <a:lnTo>
                    <a:pt x="1428661" y="174447"/>
                  </a:lnTo>
                  <a:lnTo>
                    <a:pt x="1423822" y="174447"/>
                  </a:lnTo>
                  <a:lnTo>
                    <a:pt x="1419910" y="178371"/>
                  </a:lnTo>
                  <a:lnTo>
                    <a:pt x="1419910" y="188036"/>
                  </a:lnTo>
                  <a:lnTo>
                    <a:pt x="1423822" y="191960"/>
                  </a:lnTo>
                  <a:lnTo>
                    <a:pt x="1433499" y="191960"/>
                  </a:lnTo>
                  <a:lnTo>
                    <a:pt x="1437424" y="188036"/>
                  </a:lnTo>
                  <a:lnTo>
                    <a:pt x="1437424" y="178371"/>
                  </a:lnTo>
                  <a:close/>
                </a:path>
                <a:path extrusionOk="0" h="1502410" w="2209165">
                  <a:moveTo>
                    <a:pt x="1596072" y="249313"/>
                  </a:moveTo>
                  <a:lnTo>
                    <a:pt x="1592148" y="245389"/>
                  </a:lnTo>
                  <a:lnTo>
                    <a:pt x="1587309" y="245389"/>
                  </a:lnTo>
                  <a:lnTo>
                    <a:pt x="1582470" y="245389"/>
                  </a:lnTo>
                  <a:lnTo>
                    <a:pt x="1578546" y="249313"/>
                  </a:lnTo>
                  <a:lnTo>
                    <a:pt x="1578546" y="258978"/>
                  </a:lnTo>
                  <a:lnTo>
                    <a:pt x="1582470" y="262902"/>
                  </a:lnTo>
                  <a:lnTo>
                    <a:pt x="1592148" y="262902"/>
                  </a:lnTo>
                  <a:lnTo>
                    <a:pt x="1596072" y="258978"/>
                  </a:lnTo>
                  <a:lnTo>
                    <a:pt x="1596072" y="249313"/>
                  </a:lnTo>
                  <a:close/>
                </a:path>
                <a:path extrusionOk="0" h="1502410" w="2209165">
                  <a:moveTo>
                    <a:pt x="1731772" y="1045514"/>
                  </a:moveTo>
                  <a:lnTo>
                    <a:pt x="1726158" y="1039901"/>
                  </a:lnTo>
                  <a:lnTo>
                    <a:pt x="1719249" y="1039901"/>
                  </a:lnTo>
                  <a:lnTo>
                    <a:pt x="1712328" y="1039901"/>
                  </a:lnTo>
                  <a:lnTo>
                    <a:pt x="1706727" y="1045514"/>
                  </a:lnTo>
                  <a:lnTo>
                    <a:pt x="1706727" y="1059345"/>
                  </a:lnTo>
                  <a:lnTo>
                    <a:pt x="1712328" y="1064945"/>
                  </a:lnTo>
                  <a:lnTo>
                    <a:pt x="1726158" y="1064945"/>
                  </a:lnTo>
                  <a:lnTo>
                    <a:pt x="1731772" y="1059345"/>
                  </a:lnTo>
                  <a:lnTo>
                    <a:pt x="1731772" y="1045514"/>
                  </a:lnTo>
                  <a:close/>
                </a:path>
                <a:path extrusionOk="0" h="1502410" w="2209165">
                  <a:moveTo>
                    <a:pt x="1764830" y="1191907"/>
                  </a:moveTo>
                  <a:lnTo>
                    <a:pt x="1759229" y="1186294"/>
                  </a:lnTo>
                  <a:lnTo>
                    <a:pt x="1752307" y="1186294"/>
                  </a:lnTo>
                  <a:lnTo>
                    <a:pt x="1745399" y="1186294"/>
                  </a:lnTo>
                  <a:lnTo>
                    <a:pt x="1739785" y="1191907"/>
                  </a:lnTo>
                  <a:lnTo>
                    <a:pt x="1739785" y="1205738"/>
                  </a:lnTo>
                  <a:lnTo>
                    <a:pt x="1745399" y="1211351"/>
                  </a:lnTo>
                  <a:lnTo>
                    <a:pt x="1759229" y="1211351"/>
                  </a:lnTo>
                  <a:lnTo>
                    <a:pt x="1764830" y="1205738"/>
                  </a:lnTo>
                  <a:lnTo>
                    <a:pt x="1764830" y="1191907"/>
                  </a:lnTo>
                  <a:close/>
                </a:path>
                <a:path extrusionOk="0" h="1502410" w="2209165">
                  <a:moveTo>
                    <a:pt x="1942807" y="1423670"/>
                  </a:moveTo>
                  <a:lnTo>
                    <a:pt x="1938896" y="1419758"/>
                  </a:lnTo>
                  <a:lnTo>
                    <a:pt x="1934057" y="1419758"/>
                  </a:lnTo>
                  <a:lnTo>
                    <a:pt x="1929218" y="1419758"/>
                  </a:lnTo>
                  <a:lnTo>
                    <a:pt x="1925294" y="1423670"/>
                  </a:lnTo>
                  <a:lnTo>
                    <a:pt x="1925294" y="1433347"/>
                  </a:lnTo>
                  <a:lnTo>
                    <a:pt x="1929218" y="1437271"/>
                  </a:lnTo>
                  <a:lnTo>
                    <a:pt x="1938896" y="1437271"/>
                  </a:lnTo>
                  <a:lnTo>
                    <a:pt x="1942807" y="1433347"/>
                  </a:lnTo>
                  <a:lnTo>
                    <a:pt x="1942807" y="1423670"/>
                  </a:lnTo>
                  <a:close/>
                </a:path>
                <a:path extrusionOk="0" h="1502410" w="2209165">
                  <a:moveTo>
                    <a:pt x="2004834" y="656297"/>
                  </a:moveTo>
                  <a:lnTo>
                    <a:pt x="2000910" y="652386"/>
                  </a:lnTo>
                  <a:lnTo>
                    <a:pt x="1996071" y="652386"/>
                  </a:lnTo>
                  <a:lnTo>
                    <a:pt x="1991245" y="652386"/>
                  </a:lnTo>
                  <a:lnTo>
                    <a:pt x="1987321" y="656297"/>
                  </a:lnTo>
                  <a:lnTo>
                    <a:pt x="1987321" y="665975"/>
                  </a:lnTo>
                  <a:lnTo>
                    <a:pt x="1991245" y="669899"/>
                  </a:lnTo>
                  <a:lnTo>
                    <a:pt x="2000910" y="669899"/>
                  </a:lnTo>
                  <a:lnTo>
                    <a:pt x="2004834" y="665975"/>
                  </a:lnTo>
                  <a:lnTo>
                    <a:pt x="2004834" y="656297"/>
                  </a:lnTo>
                  <a:close/>
                </a:path>
                <a:path extrusionOk="0" h="1502410" w="2209165">
                  <a:moveTo>
                    <a:pt x="2127593" y="994016"/>
                  </a:moveTo>
                  <a:lnTo>
                    <a:pt x="2121992" y="988402"/>
                  </a:lnTo>
                  <a:lnTo>
                    <a:pt x="2115070" y="988402"/>
                  </a:lnTo>
                  <a:lnTo>
                    <a:pt x="2108162" y="988402"/>
                  </a:lnTo>
                  <a:lnTo>
                    <a:pt x="2102548" y="994016"/>
                  </a:lnTo>
                  <a:lnTo>
                    <a:pt x="2102548" y="1007846"/>
                  </a:lnTo>
                  <a:lnTo>
                    <a:pt x="2108162" y="1013447"/>
                  </a:lnTo>
                  <a:lnTo>
                    <a:pt x="2121992" y="1013447"/>
                  </a:lnTo>
                  <a:lnTo>
                    <a:pt x="2127593" y="1007846"/>
                  </a:lnTo>
                  <a:lnTo>
                    <a:pt x="2127593" y="994016"/>
                  </a:lnTo>
                  <a:close/>
                </a:path>
                <a:path extrusionOk="0" h="1502410" w="2209165">
                  <a:moveTo>
                    <a:pt x="2143099" y="791730"/>
                  </a:moveTo>
                  <a:lnTo>
                    <a:pt x="2139175" y="787806"/>
                  </a:lnTo>
                  <a:lnTo>
                    <a:pt x="2134336" y="787806"/>
                  </a:lnTo>
                  <a:lnTo>
                    <a:pt x="2129498" y="787806"/>
                  </a:lnTo>
                  <a:lnTo>
                    <a:pt x="2125573" y="791730"/>
                  </a:lnTo>
                  <a:lnTo>
                    <a:pt x="2125573" y="801395"/>
                  </a:lnTo>
                  <a:lnTo>
                    <a:pt x="2129498" y="805319"/>
                  </a:lnTo>
                  <a:lnTo>
                    <a:pt x="2139175" y="805319"/>
                  </a:lnTo>
                  <a:lnTo>
                    <a:pt x="2143099" y="801395"/>
                  </a:lnTo>
                  <a:lnTo>
                    <a:pt x="2143099" y="791730"/>
                  </a:lnTo>
                  <a:close/>
                </a:path>
                <a:path extrusionOk="0" h="1502410" w="2209165">
                  <a:moveTo>
                    <a:pt x="2196007" y="341668"/>
                  </a:moveTo>
                  <a:lnTo>
                    <a:pt x="2192083" y="337743"/>
                  </a:lnTo>
                  <a:lnTo>
                    <a:pt x="2187257" y="337743"/>
                  </a:lnTo>
                  <a:lnTo>
                    <a:pt x="2182418" y="337743"/>
                  </a:lnTo>
                  <a:lnTo>
                    <a:pt x="2178494" y="341668"/>
                  </a:lnTo>
                  <a:lnTo>
                    <a:pt x="2178494" y="351345"/>
                  </a:lnTo>
                  <a:lnTo>
                    <a:pt x="2182418" y="355257"/>
                  </a:lnTo>
                  <a:lnTo>
                    <a:pt x="2192083" y="355257"/>
                  </a:lnTo>
                  <a:lnTo>
                    <a:pt x="2196007" y="351345"/>
                  </a:lnTo>
                  <a:lnTo>
                    <a:pt x="2196007" y="341668"/>
                  </a:lnTo>
                  <a:close/>
                </a:path>
                <a:path extrusionOk="0" h="1502410" w="2209165">
                  <a:moveTo>
                    <a:pt x="2209063" y="1135761"/>
                  </a:moveTo>
                  <a:lnTo>
                    <a:pt x="2205151" y="1131836"/>
                  </a:lnTo>
                  <a:lnTo>
                    <a:pt x="2200313" y="1131836"/>
                  </a:lnTo>
                  <a:lnTo>
                    <a:pt x="2195474" y="1131836"/>
                  </a:lnTo>
                  <a:lnTo>
                    <a:pt x="2191550" y="1135761"/>
                  </a:lnTo>
                  <a:lnTo>
                    <a:pt x="2191550" y="1145438"/>
                  </a:lnTo>
                  <a:lnTo>
                    <a:pt x="2195474" y="1149350"/>
                  </a:lnTo>
                  <a:lnTo>
                    <a:pt x="2205151" y="1149350"/>
                  </a:lnTo>
                  <a:lnTo>
                    <a:pt x="2209063" y="1145438"/>
                  </a:lnTo>
                  <a:lnTo>
                    <a:pt x="2209063" y="1135761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4" name="Google Shape;294;p1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5617108" y="2703833"/>
              <a:ext cx="98766" cy="987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1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5597334" y="3300255"/>
              <a:ext cx="98765" cy="987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" name="Google Shape;296;p1"/>
            <p:cNvSpPr/>
            <p:nvPr/>
          </p:nvSpPr>
          <p:spPr>
            <a:xfrm>
              <a:off x="3978872" y="2296916"/>
              <a:ext cx="2044064" cy="1385570"/>
            </a:xfrm>
            <a:custGeom>
              <a:rect b="b" l="l" r="r" t="t"/>
              <a:pathLst>
                <a:path extrusionOk="0" h="1385570" w="2044064">
                  <a:moveTo>
                    <a:pt x="42151" y="1239329"/>
                  </a:moveTo>
                  <a:lnTo>
                    <a:pt x="41922" y="1238808"/>
                  </a:lnTo>
                  <a:lnTo>
                    <a:pt x="39789" y="1234059"/>
                  </a:lnTo>
                  <a:lnTo>
                    <a:pt x="32156" y="1226439"/>
                  </a:lnTo>
                  <a:lnTo>
                    <a:pt x="27406" y="1224318"/>
                  </a:lnTo>
                  <a:lnTo>
                    <a:pt x="27406" y="1243393"/>
                  </a:lnTo>
                  <a:lnTo>
                    <a:pt x="27406" y="1246898"/>
                  </a:lnTo>
                  <a:lnTo>
                    <a:pt x="26695" y="1248486"/>
                  </a:lnTo>
                  <a:lnTo>
                    <a:pt x="24409" y="1250772"/>
                  </a:lnTo>
                  <a:lnTo>
                    <a:pt x="22821" y="1251483"/>
                  </a:lnTo>
                  <a:lnTo>
                    <a:pt x="19316" y="1251483"/>
                  </a:lnTo>
                  <a:lnTo>
                    <a:pt x="17729" y="1250772"/>
                  </a:lnTo>
                  <a:lnTo>
                    <a:pt x="15443" y="1248486"/>
                  </a:lnTo>
                  <a:lnTo>
                    <a:pt x="14744" y="1246898"/>
                  </a:lnTo>
                  <a:lnTo>
                    <a:pt x="14744" y="1243393"/>
                  </a:lnTo>
                  <a:lnTo>
                    <a:pt x="15443" y="1241806"/>
                  </a:lnTo>
                  <a:lnTo>
                    <a:pt x="17729" y="1239520"/>
                  </a:lnTo>
                  <a:lnTo>
                    <a:pt x="19316" y="1238808"/>
                  </a:lnTo>
                  <a:lnTo>
                    <a:pt x="22821" y="1238808"/>
                  </a:lnTo>
                  <a:lnTo>
                    <a:pt x="24409" y="1239520"/>
                  </a:lnTo>
                  <a:lnTo>
                    <a:pt x="26695" y="1241806"/>
                  </a:lnTo>
                  <a:lnTo>
                    <a:pt x="27406" y="1243393"/>
                  </a:lnTo>
                  <a:lnTo>
                    <a:pt x="27406" y="1224318"/>
                  </a:lnTo>
                  <a:lnTo>
                    <a:pt x="26885" y="1224076"/>
                  </a:lnTo>
                  <a:lnTo>
                    <a:pt x="15252" y="1224076"/>
                  </a:lnTo>
                  <a:lnTo>
                    <a:pt x="9982" y="1226439"/>
                  </a:lnTo>
                  <a:lnTo>
                    <a:pt x="2362" y="1234059"/>
                  </a:lnTo>
                  <a:lnTo>
                    <a:pt x="0" y="1239329"/>
                  </a:lnTo>
                  <a:lnTo>
                    <a:pt x="0" y="1250962"/>
                  </a:lnTo>
                  <a:lnTo>
                    <a:pt x="2362" y="1256233"/>
                  </a:lnTo>
                  <a:lnTo>
                    <a:pt x="9982" y="1263865"/>
                  </a:lnTo>
                  <a:lnTo>
                    <a:pt x="15252" y="1266228"/>
                  </a:lnTo>
                  <a:lnTo>
                    <a:pt x="26885" y="1266228"/>
                  </a:lnTo>
                  <a:lnTo>
                    <a:pt x="32156" y="1263865"/>
                  </a:lnTo>
                  <a:lnTo>
                    <a:pt x="39789" y="1256233"/>
                  </a:lnTo>
                  <a:lnTo>
                    <a:pt x="41922" y="1251483"/>
                  </a:lnTo>
                  <a:lnTo>
                    <a:pt x="42151" y="1250962"/>
                  </a:lnTo>
                  <a:lnTo>
                    <a:pt x="42151" y="1239329"/>
                  </a:lnTo>
                  <a:close/>
                </a:path>
                <a:path extrusionOk="0" h="1385570" w="2044064">
                  <a:moveTo>
                    <a:pt x="49999" y="302653"/>
                  </a:moveTo>
                  <a:lnTo>
                    <a:pt x="49771" y="302133"/>
                  </a:lnTo>
                  <a:lnTo>
                    <a:pt x="47650" y="297383"/>
                  </a:lnTo>
                  <a:lnTo>
                    <a:pt x="40017" y="289750"/>
                  </a:lnTo>
                  <a:lnTo>
                    <a:pt x="35267" y="287629"/>
                  </a:lnTo>
                  <a:lnTo>
                    <a:pt x="35267" y="306717"/>
                  </a:lnTo>
                  <a:lnTo>
                    <a:pt x="35267" y="310222"/>
                  </a:lnTo>
                  <a:lnTo>
                    <a:pt x="34556" y="311797"/>
                  </a:lnTo>
                  <a:lnTo>
                    <a:pt x="32270" y="314096"/>
                  </a:lnTo>
                  <a:lnTo>
                    <a:pt x="30683" y="314807"/>
                  </a:lnTo>
                  <a:lnTo>
                    <a:pt x="27178" y="314807"/>
                  </a:lnTo>
                  <a:lnTo>
                    <a:pt x="25590" y="314096"/>
                  </a:lnTo>
                  <a:lnTo>
                    <a:pt x="23304" y="311797"/>
                  </a:lnTo>
                  <a:lnTo>
                    <a:pt x="22593" y="310222"/>
                  </a:lnTo>
                  <a:lnTo>
                    <a:pt x="22593" y="306717"/>
                  </a:lnTo>
                  <a:lnTo>
                    <a:pt x="23304" y="305130"/>
                  </a:lnTo>
                  <a:lnTo>
                    <a:pt x="25590" y="302844"/>
                  </a:lnTo>
                  <a:lnTo>
                    <a:pt x="27178" y="302133"/>
                  </a:lnTo>
                  <a:lnTo>
                    <a:pt x="30683" y="302133"/>
                  </a:lnTo>
                  <a:lnTo>
                    <a:pt x="32270" y="302844"/>
                  </a:lnTo>
                  <a:lnTo>
                    <a:pt x="34556" y="305130"/>
                  </a:lnTo>
                  <a:lnTo>
                    <a:pt x="35267" y="306717"/>
                  </a:lnTo>
                  <a:lnTo>
                    <a:pt x="35267" y="287629"/>
                  </a:lnTo>
                  <a:lnTo>
                    <a:pt x="34747" y="287388"/>
                  </a:lnTo>
                  <a:lnTo>
                    <a:pt x="23114" y="287388"/>
                  </a:lnTo>
                  <a:lnTo>
                    <a:pt x="17843" y="289750"/>
                  </a:lnTo>
                  <a:lnTo>
                    <a:pt x="10210" y="297383"/>
                  </a:lnTo>
                  <a:lnTo>
                    <a:pt x="7848" y="302653"/>
                  </a:lnTo>
                  <a:lnTo>
                    <a:pt x="7848" y="314286"/>
                  </a:lnTo>
                  <a:lnTo>
                    <a:pt x="10210" y="319557"/>
                  </a:lnTo>
                  <a:lnTo>
                    <a:pt x="17843" y="327177"/>
                  </a:lnTo>
                  <a:lnTo>
                    <a:pt x="23114" y="329539"/>
                  </a:lnTo>
                  <a:lnTo>
                    <a:pt x="34747" y="329539"/>
                  </a:lnTo>
                  <a:lnTo>
                    <a:pt x="40017" y="327177"/>
                  </a:lnTo>
                  <a:lnTo>
                    <a:pt x="47650" y="319557"/>
                  </a:lnTo>
                  <a:lnTo>
                    <a:pt x="49771" y="314807"/>
                  </a:lnTo>
                  <a:lnTo>
                    <a:pt x="49999" y="314286"/>
                  </a:lnTo>
                  <a:lnTo>
                    <a:pt x="49999" y="302653"/>
                  </a:lnTo>
                  <a:close/>
                </a:path>
                <a:path extrusionOk="0" h="1385570" w="2044064">
                  <a:moveTo>
                    <a:pt x="386359" y="15252"/>
                  </a:moveTo>
                  <a:lnTo>
                    <a:pt x="386130" y="14744"/>
                  </a:lnTo>
                  <a:lnTo>
                    <a:pt x="383997" y="9982"/>
                  </a:lnTo>
                  <a:lnTo>
                    <a:pt x="376364" y="2362"/>
                  </a:lnTo>
                  <a:lnTo>
                    <a:pt x="371614" y="241"/>
                  </a:lnTo>
                  <a:lnTo>
                    <a:pt x="371614" y="19316"/>
                  </a:lnTo>
                  <a:lnTo>
                    <a:pt x="371614" y="22821"/>
                  </a:lnTo>
                  <a:lnTo>
                    <a:pt x="370903" y="24409"/>
                  </a:lnTo>
                  <a:lnTo>
                    <a:pt x="368617" y="26695"/>
                  </a:lnTo>
                  <a:lnTo>
                    <a:pt x="367030" y="27406"/>
                  </a:lnTo>
                  <a:lnTo>
                    <a:pt x="363537" y="27406"/>
                  </a:lnTo>
                  <a:lnTo>
                    <a:pt x="361950" y="26695"/>
                  </a:lnTo>
                  <a:lnTo>
                    <a:pt x="359664" y="24409"/>
                  </a:lnTo>
                  <a:lnTo>
                    <a:pt x="358952" y="22821"/>
                  </a:lnTo>
                  <a:lnTo>
                    <a:pt x="358952" y="19316"/>
                  </a:lnTo>
                  <a:lnTo>
                    <a:pt x="359664" y="17729"/>
                  </a:lnTo>
                  <a:lnTo>
                    <a:pt x="361950" y="15443"/>
                  </a:lnTo>
                  <a:lnTo>
                    <a:pt x="363537" y="14744"/>
                  </a:lnTo>
                  <a:lnTo>
                    <a:pt x="367030" y="14744"/>
                  </a:lnTo>
                  <a:lnTo>
                    <a:pt x="368617" y="15443"/>
                  </a:lnTo>
                  <a:lnTo>
                    <a:pt x="370903" y="17729"/>
                  </a:lnTo>
                  <a:lnTo>
                    <a:pt x="371614" y="19316"/>
                  </a:lnTo>
                  <a:lnTo>
                    <a:pt x="371614" y="241"/>
                  </a:lnTo>
                  <a:lnTo>
                    <a:pt x="371094" y="0"/>
                  </a:lnTo>
                  <a:lnTo>
                    <a:pt x="359460" y="0"/>
                  </a:lnTo>
                  <a:lnTo>
                    <a:pt x="354203" y="2362"/>
                  </a:lnTo>
                  <a:lnTo>
                    <a:pt x="346570" y="9982"/>
                  </a:lnTo>
                  <a:lnTo>
                    <a:pt x="344208" y="15252"/>
                  </a:lnTo>
                  <a:lnTo>
                    <a:pt x="344208" y="26898"/>
                  </a:lnTo>
                  <a:lnTo>
                    <a:pt x="346570" y="32156"/>
                  </a:lnTo>
                  <a:lnTo>
                    <a:pt x="354203" y="39789"/>
                  </a:lnTo>
                  <a:lnTo>
                    <a:pt x="359460" y="42151"/>
                  </a:lnTo>
                  <a:lnTo>
                    <a:pt x="371094" y="42151"/>
                  </a:lnTo>
                  <a:lnTo>
                    <a:pt x="376364" y="39789"/>
                  </a:lnTo>
                  <a:lnTo>
                    <a:pt x="383997" y="32156"/>
                  </a:lnTo>
                  <a:lnTo>
                    <a:pt x="386130" y="27406"/>
                  </a:lnTo>
                  <a:lnTo>
                    <a:pt x="386359" y="26898"/>
                  </a:lnTo>
                  <a:lnTo>
                    <a:pt x="386359" y="15252"/>
                  </a:lnTo>
                  <a:close/>
                </a:path>
                <a:path extrusionOk="0" h="1385570" w="2044064">
                  <a:moveTo>
                    <a:pt x="538086" y="188315"/>
                  </a:moveTo>
                  <a:lnTo>
                    <a:pt x="537857" y="187807"/>
                  </a:lnTo>
                  <a:lnTo>
                    <a:pt x="535724" y="183045"/>
                  </a:lnTo>
                  <a:lnTo>
                    <a:pt x="528091" y="175425"/>
                  </a:lnTo>
                  <a:lnTo>
                    <a:pt x="523341" y="173304"/>
                  </a:lnTo>
                  <a:lnTo>
                    <a:pt x="523341" y="192392"/>
                  </a:lnTo>
                  <a:lnTo>
                    <a:pt x="523341" y="195884"/>
                  </a:lnTo>
                  <a:lnTo>
                    <a:pt x="522630" y="197472"/>
                  </a:lnTo>
                  <a:lnTo>
                    <a:pt x="520344" y="199758"/>
                  </a:lnTo>
                  <a:lnTo>
                    <a:pt x="518756" y="200469"/>
                  </a:lnTo>
                  <a:lnTo>
                    <a:pt x="515251" y="200469"/>
                  </a:lnTo>
                  <a:lnTo>
                    <a:pt x="513664" y="199758"/>
                  </a:lnTo>
                  <a:lnTo>
                    <a:pt x="511378" y="197472"/>
                  </a:lnTo>
                  <a:lnTo>
                    <a:pt x="510679" y="195884"/>
                  </a:lnTo>
                  <a:lnTo>
                    <a:pt x="510679" y="192392"/>
                  </a:lnTo>
                  <a:lnTo>
                    <a:pt x="511378" y="190804"/>
                  </a:lnTo>
                  <a:lnTo>
                    <a:pt x="513664" y="188518"/>
                  </a:lnTo>
                  <a:lnTo>
                    <a:pt x="515251" y="187807"/>
                  </a:lnTo>
                  <a:lnTo>
                    <a:pt x="518756" y="187807"/>
                  </a:lnTo>
                  <a:lnTo>
                    <a:pt x="520344" y="188518"/>
                  </a:lnTo>
                  <a:lnTo>
                    <a:pt x="522630" y="190804"/>
                  </a:lnTo>
                  <a:lnTo>
                    <a:pt x="523341" y="192392"/>
                  </a:lnTo>
                  <a:lnTo>
                    <a:pt x="523341" y="173304"/>
                  </a:lnTo>
                  <a:lnTo>
                    <a:pt x="522820" y="173062"/>
                  </a:lnTo>
                  <a:lnTo>
                    <a:pt x="511187" y="173062"/>
                  </a:lnTo>
                  <a:lnTo>
                    <a:pt x="505917" y="175425"/>
                  </a:lnTo>
                  <a:lnTo>
                    <a:pt x="498297" y="183045"/>
                  </a:lnTo>
                  <a:lnTo>
                    <a:pt x="495935" y="188315"/>
                  </a:lnTo>
                  <a:lnTo>
                    <a:pt x="495935" y="199961"/>
                  </a:lnTo>
                  <a:lnTo>
                    <a:pt x="498297" y="205232"/>
                  </a:lnTo>
                  <a:lnTo>
                    <a:pt x="505917" y="212852"/>
                  </a:lnTo>
                  <a:lnTo>
                    <a:pt x="511187" y="215214"/>
                  </a:lnTo>
                  <a:lnTo>
                    <a:pt x="522820" y="215214"/>
                  </a:lnTo>
                  <a:lnTo>
                    <a:pt x="528091" y="212852"/>
                  </a:lnTo>
                  <a:lnTo>
                    <a:pt x="535724" y="205232"/>
                  </a:lnTo>
                  <a:lnTo>
                    <a:pt x="537857" y="200469"/>
                  </a:lnTo>
                  <a:lnTo>
                    <a:pt x="538086" y="199961"/>
                  </a:lnTo>
                  <a:lnTo>
                    <a:pt x="538086" y="188315"/>
                  </a:lnTo>
                  <a:close/>
                </a:path>
                <a:path extrusionOk="0" h="1385570" w="2044064">
                  <a:moveTo>
                    <a:pt x="1215263" y="37515"/>
                  </a:moveTo>
                  <a:lnTo>
                    <a:pt x="1215059" y="37045"/>
                  </a:lnTo>
                  <a:lnTo>
                    <a:pt x="1213091" y="32677"/>
                  </a:lnTo>
                  <a:lnTo>
                    <a:pt x="1206080" y="25666"/>
                  </a:lnTo>
                  <a:lnTo>
                    <a:pt x="1201724" y="23723"/>
                  </a:lnTo>
                  <a:lnTo>
                    <a:pt x="1201724" y="41262"/>
                  </a:lnTo>
                  <a:lnTo>
                    <a:pt x="1201724" y="44475"/>
                  </a:lnTo>
                  <a:lnTo>
                    <a:pt x="1201064" y="45935"/>
                  </a:lnTo>
                  <a:lnTo>
                    <a:pt x="1198968" y="48031"/>
                  </a:lnTo>
                  <a:lnTo>
                    <a:pt x="1197508" y="48691"/>
                  </a:lnTo>
                  <a:lnTo>
                    <a:pt x="1194282" y="48691"/>
                  </a:lnTo>
                  <a:lnTo>
                    <a:pt x="1192834" y="48031"/>
                  </a:lnTo>
                  <a:lnTo>
                    <a:pt x="1190726" y="45935"/>
                  </a:lnTo>
                  <a:lnTo>
                    <a:pt x="1190078" y="44475"/>
                  </a:lnTo>
                  <a:lnTo>
                    <a:pt x="1190078" y="41262"/>
                  </a:lnTo>
                  <a:lnTo>
                    <a:pt x="1190726" y="39801"/>
                  </a:lnTo>
                  <a:lnTo>
                    <a:pt x="1192834" y="37693"/>
                  </a:lnTo>
                  <a:lnTo>
                    <a:pt x="1194282" y="37045"/>
                  </a:lnTo>
                  <a:lnTo>
                    <a:pt x="1197508" y="37045"/>
                  </a:lnTo>
                  <a:lnTo>
                    <a:pt x="1198968" y="37693"/>
                  </a:lnTo>
                  <a:lnTo>
                    <a:pt x="1201064" y="39801"/>
                  </a:lnTo>
                  <a:lnTo>
                    <a:pt x="1201724" y="41262"/>
                  </a:lnTo>
                  <a:lnTo>
                    <a:pt x="1201724" y="23723"/>
                  </a:lnTo>
                  <a:lnTo>
                    <a:pt x="1201242" y="23495"/>
                  </a:lnTo>
                  <a:lnTo>
                    <a:pt x="1190548" y="23495"/>
                  </a:lnTo>
                  <a:lnTo>
                    <a:pt x="1185710" y="25666"/>
                  </a:lnTo>
                  <a:lnTo>
                    <a:pt x="1178699" y="32677"/>
                  </a:lnTo>
                  <a:lnTo>
                    <a:pt x="1176528" y="37515"/>
                  </a:lnTo>
                  <a:lnTo>
                    <a:pt x="1176528" y="48209"/>
                  </a:lnTo>
                  <a:lnTo>
                    <a:pt x="1178699" y="53047"/>
                  </a:lnTo>
                  <a:lnTo>
                    <a:pt x="1185710" y="60058"/>
                  </a:lnTo>
                  <a:lnTo>
                    <a:pt x="1190548" y="62230"/>
                  </a:lnTo>
                  <a:lnTo>
                    <a:pt x="1201242" y="62230"/>
                  </a:lnTo>
                  <a:lnTo>
                    <a:pt x="1206080" y="60058"/>
                  </a:lnTo>
                  <a:lnTo>
                    <a:pt x="1213091" y="53047"/>
                  </a:lnTo>
                  <a:lnTo>
                    <a:pt x="1215047" y="48691"/>
                  </a:lnTo>
                  <a:lnTo>
                    <a:pt x="1215263" y="48209"/>
                  </a:lnTo>
                  <a:lnTo>
                    <a:pt x="1215263" y="37515"/>
                  </a:lnTo>
                  <a:close/>
                </a:path>
                <a:path extrusionOk="0" h="1385570" w="2044064">
                  <a:moveTo>
                    <a:pt x="1409522" y="1238948"/>
                  </a:moveTo>
                  <a:lnTo>
                    <a:pt x="1409280" y="1238427"/>
                  </a:lnTo>
                  <a:lnTo>
                    <a:pt x="1407160" y="1233678"/>
                  </a:lnTo>
                  <a:lnTo>
                    <a:pt x="1399527" y="1226058"/>
                  </a:lnTo>
                  <a:lnTo>
                    <a:pt x="1394777" y="1223937"/>
                  </a:lnTo>
                  <a:lnTo>
                    <a:pt x="1394777" y="1243012"/>
                  </a:lnTo>
                  <a:lnTo>
                    <a:pt x="1394777" y="1246517"/>
                  </a:lnTo>
                  <a:lnTo>
                    <a:pt x="1394066" y="1248105"/>
                  </a:lnTo>
                  <a:lnTo>
                    <a:pt x="1391780" y="1250391"/>
                  </a:lnTo>
                  <a:lnTo>
                    <a:pt x="1390192" y="1251102"/>
                  </a:lnTo>
                  <a:lnTo>
                    <a:pt x="1386687" y="1251102"/>
                  </a:lnTo>
                  <a:lnTo>
                    <a:pt x="1385100" y="1250391"/>
                  </a:lnTo>
                  <a:lnTo>
                    <a:pt x="1382814" y="1248105"/>
                  </a:lnTo>
                  <a:lnTo>
                    <a:pt x="1382102" y="1246517"/>
                  </a:lnTo>
                  <a:lnTo>
                    <a:pt x="1382102" y="1243012"/>
                  </a:lnTo>
                  <a:lnTo>
                    <a:pt x="1382814" y="1241425"/>
                  </a:lnTo>
                  <a:lnTo>
                    <a:pt x="1385100" y="1239139"/>
                  </a:lnTo>
                  <a:lnTo>
                    <a:pt x="1386687" y="1238427"/>
                  </a:lnTo>
                  <a:lnTo>
                    <a:pt x="1390192" y="1238427"/>
                  </a:lnTo>
                  <a:lnTo>
                    <a:pt x="1391780" y="1239139"/>
                  </a:lnTo>
                  <a:lnTo>
                    <a:pt x="1394066" y="1241425"/>
                  </a:lnTo>
                  <a:lnTo>
                    <a:pt x="1394777" y="1243012"/>
                  </a:lnTo>
                  <a:lnTo>
                    <a:pt x="1394777" y="1223937"/>
                  </a:lnTo>
                  <a:lnTo>
                    <a:pt x="1394256" y="1223695"/>
                  </a:lnTo>
                  <a:lnTo>
                    <a:pt x="1382623" y="1223695"/>
                  </a:lnTo>
                  <a:lnTo>
                    <a:pt x="1377353" y="1226058"/>
                  </a:lnTo>
                  <a:lnTo>
                    <a:pt x="1369720" y="1233678"/>
                  </a:lnTo>
                  <a:lnTo>
                    <a:pt x="1367370" y="1238948"/>
                  </a:lnTo>
                  <a:lnTo>
                    <a:pt x="1367370" y="1250581"/>
                  </a:lnTo>
                  <a:lnTo>
                    <a:pt x="1369720" y="1255852"/>
                  </a:lnTo>
                  <a:lnTo>
                    <a:pt x="1377353" y="1263484"/>
                  </a:lnTo>
                  <a:lnTo>
                    <a:pt x="1382623" y="1265847"/>
                  </a:lnTo>
                  <a:lnTo>
                    <a:pt x="1394256" y="1265847"/>
                  </a:lnTo>
                  <a:lnTo>
                    <a:pt x="1399527" y="1263484"/>
                  </a:lnTo>
                  <a:lnTo>
                    <a:pt x="1407160" y="1255852"/>
                  </a:lnTo>
                  <a:lnTo>
                    <a:pt x="1409280" y="1251102"/>
                  </a:lnTo>
                  <a:lnTo>
                    <a:pt x="1409522" y="1250581"/>
                  </a:lnTo>
                  <a:lnTo>
                    <a:pt x="1409522" y="1238948"/>
                  </a:lnTo>
                  <a:close/>
                </a:path>
                <a:path extrusionOk="0" h="1385570" w="2044064">
                  <a:moveTo>
                    <a:pt x="1595767" y="1358252"/>
                  </a:moveTo>
                  <a:lnTo>
                    <a:pt x="1595539" y="1357731"/>
                  </a:lnTo>
                  <a:lnTo>
                    <a:pt x="1593405" y="1352981"/>
                  </a:lnTo>
                  <a:lnTo>
                    <a:pt x="1585785" y="1345361"/>
                  </a:lnTo>
                  <a:lnTo>
                    <a:pt x="1581035" y="1343240"/>
                  </a:lnTo>
                  <a:lnTo>
                    <a:pt x="1581035" y="1362329"/>
                  </a:lnTo>
                  <a:lnTo>
                    <a:pt x="1581035" y="1365821"/>
                  </a:lnTo>
                  <a:lnTo>
                    <a:pt x="1580324" y="1367409"/>
                  </a:lnTo>
                  <a:lnTo>
                    <a:pt x="1578038" y="1369695"/>
                  </a:lnTo>
                  <a:lnTo>
                    <a:pt x="1576451" y="1370406"/>
                  </a:lnTo>
                  <a:lnTo>
                    <a:pt x="1572945" y="1370406"/>
                  </a:lnTo>
                  <a:lnTo>
                    <a:pt x="1571358" y="1369695"/>
                  </a:lnTo>
                  <a:lnTo>
                    <a:pt x="1569072" y="1367409"/>
                  </a:lnTo>
                  <a:lnTo>
                    <a:pt x="1568361" y="1365821"/>
                  </a:lnTo>
                  <a:lnTo>
                    <a:pt x="1568361" y="1362329"/>
                  </a:lnTo>
                  <a:lnTo>
                    <a:pt x="1569072" y="1360741"/>
                  </a:lnTo>
                  <a:lnTo>
                    <a:pt x="1571358" y="1358442"/>
                  </a:lnTo>
                  <a:lnTo>
                    <a:pt x="1572945" y="1357731"/>
                  </a:lnTo>
                  <a:lnTo>
                    <a:pt x="1576451" y="1357731"/>
                  </a:lnTo>
                  <a:lnTo>
                    <a:pt x="1578038" y="1358442"/>
                  </a:lnTo>
                  <a:lnTo>
                    <a:pt x="1580324" y="1360741"/>
                  </a:lnTo>
                  <a:lnTo>
                    <a:pt x="1581035" y="1362329"/>
                  </a:lnTo>
                  <a:lnTo>
                    <a:pt x="1581035" y="1343240"/>
                  </a:lnTo>
                  <a:lnTo>
                    <a:pt x="1580515" y="1342999"/>
                  </a:lnTo>
                  <a:lnTo>
                    <a:pt x="1568881" y="1342999"/>
                  </a:lnTo>
                  <a:lnTo>
                    <a:pt x="1563611" y="1345361"/>
                  </a:lnTo>
                  <a:lnTo>
                    <a:pt x="1555978" y="1352981"/>
                  </a:lnTo>
                  <a:lnTo>
                    <a:pt x="1553616" y="1358252"/>
                  </a:lnTo>
                  <a:lnTo>
                    <a:pt x="1553616" y="1369885"/>
                  </a:lnTo>
                  <a:lnTo>
                    <a:pt x="1555978" y="1375156"/>
                  </a:lnTo>
                  <a:lnTo>
                    <a:pt x="1563611" y="1382788"/>
                  </a:lnTo>
                  <a:lnTo>
                    <a:pt x="1568881" y="1385150"/>
                  </a:lnTo>
                  <a:lnTo>
                    <a:pt x="1580515" y="1385150"/>
                  </a:lnTo>
                  <a:lnTo>
                    <a:pt x="1585785" y="1382788"/>
                  </a:lnTo>
                  <a:lnTo>
                    <a:pt x="1593405" y="1375156"/>
                  </a:lnTo>
                  <a:lnTo>
                    <a:pt x="1595539" y="1370406"/>
                  </a:lnTo>
                  <a:lnTo>
                    <a:pt x="1595767" y="1369885"/>
                  </a:lnTo>
                  <a:lnTo>
                    <a:pt x="1595767" y="1358252"/>
                  </a:lnTo>
                  <a:close/>
                </a:path>
                <a:path extrusionOk="0" h="1385570" w="2044064">
                  <a:moveTo>
                    <a:pt x="1630464" y="612089"/>
                  </a:moveTo>
                  <a:lnTo>
                    <a:pt x="1630235" y="611568"/>
                  </a:lnTo>
                  <a:lnTo>
                    <a:pt x="1628114" y="606818"/>
                  </a:lnTo>
                  <a:lnTo>
                    <a:pt x="1620481" y="599198"/>
                  </a:lnTo>
                  <a:lnTo>
                    <a:pt x="1615732" y="597077"/>
                  </a:lnTo>
                  <a:lnTo>
                    <a:pt x="1615732" y="616153"/>
                  </a:lnTo>
                  <a:lnTo>
                    <a:pt x="1615732" y="619658"/>
                  </a:lnTo>
                  <a:lnTo>
                    <a:pt x="1615020" y="621245"/>
                  </a:lnTo>
                  <a:lnTo>
                    <a:pt x="1612734" y="623531"/>
                  </a:lnTo>
                  <a:lnTo>
                    <a:pt x="1611147" y="624243"/>
                  </a:lnTo>
                  <a:lnTo>
                    <a:pt x="1607642" y="624243"/>
                  </a:lnTo>
                  <a:lnTo>
                    <a:pt x="1606054" y="623531"/>
                  </a:lnTo>
                  <a:lnTo>
                    <a:pt x="1603768" y="621245"/>
                  </a:lnTo>
                  <a:lnTo>
                    <a:pt x="1603057" y="619658"/>
                  </a:lnTo>
                  <a:lnTo>
                    <a:pt x="1603057" y="616153"/>
                  </a:lnTo>
                  <a:lnTo>
                    <a:pt x="1603768" y="614565"/>
                  </a:lnTo>
                  <a:lnTo>
                    <a:pt x="1606054" y="612279"/>
                  </a:lnTo>
                  <a:lnTo>
                    <a:pt x="1607642" y="611568"/>
                  </a:lnTo>
                  <a:lnTo>
                    <a:pt x="1611147" y="611568"/>
                  </a:lnTo>
                  <a:lnTo>
                    <a:pt x="1612734" y="612279"/>
                  </a:lnTo>
                  <a:lnTo>
                    <a:pt x="1615020" y="614565"/>
                  </a:lnTo>
                  <a:lnTo>
                    <a:pt x="1615732" y="616153"/>
                  </a:lnTo>
                  <a:lnTo>
                    <a:pt x="1615732" y="597077"/>
                  </a:lnTo>
                  <a:lnTo>
                    <a:pt x="1615211" y="596836"/>
                  </a:lnTo>
                  <a:lnTo>
                    <a:pt x="1603578" y="596836"/>
                  </a:lnTo>
                  <a:lnTo>
                    <a:pt x="1598307" y="599198"/>
                  </a:lnTo>
                  <a:lnTo>
                    <a:pt x="1590675" y="606818"/>
                  </a:lnTo>
                  <a:lnTo>
                    <a:pt x="1588312" y="612089"/>
                  </a:lnTo>
                  <a:lnTo>
                    <a:pt x="1588312" y="623722"/>
                  </a:lnTo>
                  <a:lnTo>
                    <a:pt x="1590675" y="628992"/>
                  </a:lnTo>
                  <a:lnTo>
                    <a:pt x="1598307" y="636625"/>
                  </a:lnTo>
                  <a:lnTo>
                    <a:pt x="1603578" y="638987"/>
                  </a:lnTo>
                  <a:lnTo>
                    <a:pt x="1615211" y="638987"/>
                  </a:lnTo>
                  <a:lnTo>
                    <a:pt x="1620481" y="636625"/>
                  </a:lnTo>
                  <a:lnTo>
                    <a:pt x="1628114" y="628992"/>
                  </a:lnTo>
                  <a:lnTo>
                    <a:pt x="1630235" y="624243"/>
                  </a:lnTo>
                  <a:lnTo>
                    <a:pt x="1630464" y="623722"/>
                  </a:lnTo>
                  <a:lnTo>
                    <a:pt x="1630464" y="612089"/>
                  </a:lnTo>
                  <a:close/>
                </a:path>
                <a:path extrusionOk="0" h="1385570" w="2044064">
                  <a:moveTo>
                    <a:pt x="1831797" y="106260"/>
                  </a:moveTo>
                  <a:lnTo>
                    <a:pt x="1831657" y="105943"/>
                  </a:lnTo>
                  <a:lnTo>
                    <a:pt x="1830298" y="102920"/>
                  </a:lnTo>
                  <a:lnTo>
                    <a:pt x="1825459" y="98069"/>
                  </a:lnTo>
                  <a:lnTo>
                    <a:pt x="1822437" y="96723"/>
                  </a:lnTo>
                  <a:lnTo>
                    <a:pt x="1822437" y="108851"/>
                  </a:lnTo>
                  <a:lnTo>
                    <a:pt x="1822437" y="111074"/>
                  </a:lnTo>
                  <a:lnTo>
                    <a:pt x="1821980" y="112077"/>
                  </a:lnTo>
                  <a:lnTo>
                    <a:pt x="1820532" y="113538"/>
                  </a:lnTo>
                  <a:lnTo>
                    <a:pt x="1819529" y="113982"/>
                  </a:lnTo>
                  <a:lnTo>
                    <a:pt x="1817293" y="113982"/>
                  </a:lnTo>
                  <a:lnTo>
                    <a:pt x="1816290" y="113538"/>
                  </a:lnTo>
                  <a:lnTo>
                    <a:pt x="1814842" y="112077"/>
                  </a:lnTo>
                  <a:lnTo>
                    <a:pt x="1814385" y="111074"/>
                  </a:lnTo>
                  <a:lnTo>
                    <a:pt x="1814385" y="108851"/>
                  </a:lnTo>
                  <a:lnTo>
                    <a:pt x="1814842" y="107848"/>
                  </a:lnTo>
                  <a:lnTo>
                    <a:pt x="1816290" y="106387"/>
                  </a:lnTo>
                  <a:lnTo>
                    <a:pt x="1817293" y="105943"/>
                  </a:lnTo>
                  <a:lnTo>
                    <a:pt x="1819529" y="105943"/>
                  </a:lnTo>
                  <a:lnTo>
                    <a:pt x="1820532" y="106387"/>
                  </a:lnTo>
                  <a:lnTo>
                    <a:pt x="1821980" y="107848"/>
                  </a:lnTo>
                  <a:lnTo>
                    <a:pt x="1822437" y="108851"/>
                  </a:lnTo>
                  <a:lnTo>
                    <a:pt x="1822437" y="96723"/>
                  </a:lnTo>
                  <a:lnTo>
                    <a:pt x="1822107" y="96570"/>
                  </a:lnTo>
                  <a:lnTo>
                    <a:pt x="1814715" y="96570"/>
                  </a:lnTo>
                  <a:lnTo>
                    <a:pt x="1811362" y="98069"/>
                  </a:lnTo>
                  <a:lnTo>
                    <a:pt x="1806524" y="102920"/>
                  </a:lnTo>
                  <a:lnTo>
                    <a:pt x="1805025" y="106260"/>
                  </a:lnTo>
                  <a:lnTo>
                    <a:pt x="1805012" y="113665"/>
                  </a:lnTo>
                  <a:lnTo>
                    <a:pt x="1806524" y="117005"/>
                  </a:lnTo>
                  <a:lnTo>
                    <a:pt x="1811362" y="121856"/>
                  </a:lnTo>
                  <a:lnTo>
                    <a:pt x="1814715" y="123355"/>
                  </a:lnTo>
                  <a:lnTo>
                    <a:pt x="1822107" y="123355"/>
                  </a:lnTo>
                  <a:lnTo>
                    <a:pt x="1825459" y="121856"/>
                  </a:lnTo>
                  <a:lnTo>
                    <a:pt x="1830298" y="117005"/>
                  </a:lnTo>
                  <a:lnTo>
                    <a:pt x="1831657" y="113982"/>
                  </a:lnTo>
                  <a:lnTo>
                    <a:pt x="1831797" y="113665"/>
                  </a:lnTo>
                  <a:lnTo>
                    <a:pt x="1831797" y="106260"/>
                  </a:lnTo>
                  <a:close/>
                </a:path>
                <a:path extrusionOk="0" h="1385570" w="2044064">
                  <a:moveTo>
                    <a:pt x="2044014" y="1195387"/>
                  </a:moveTo>
                  <a:lnTo>
                    <a:pt x="2043785" y="1194879"/>
                  </a:lnTo>
                  <a:lnTo>
                    <a:pt x="2041652" y="1190129"/>
                  </a:lnTo>
                  <a:lnTo>
                    <a:pt x="2034032" y="1182497"/>
                  </a:lnTo>
                  <a:lnTo>
                    <a:pt x="2029269" y="1180363"/>
                  </a:lnTo>
                  <a:lnTo>
                    <a:pt x="2029269" y="1199464"/>
                  </a:lnTo>
                  <a:lnTo>
                    <a:pt x="2029269" y="1202956"/>
                  </a:lnTo>
                  <a:lnTo>
                    <a:pt x="2028571" y="1204544"/>
                  </a:lnTo>
                  <a:lnTo>
                    <a:pt x="2026285" y="1206830"/>
                  </a:lnTo>
                  <a:lnTo>
                    <a:pt x="2024697" y="1207541"/>
                  </a:lnTo>
                  <a:lnTo>
                    <a:pt x="2021192" y="1207541"/>
                  </a:lnTo>
                  <a:lnTo>
                    <a:pt x="2019604" y="1206830"/>
                  </a:lnTo>
                  <a:lnTo>
                    <a:pt x="2017318" y="1204544"/>
                  </a:lnTo>
                  <a:lnTo>
                    <a:pt x="2016607" y="1202956"/>
                  </a:lnTo>
                  <a:lnTo>
                    <a:pt x="2016607" y="1199464"/>
                  </a:lnTo>
                  <a:lnTo>
                    <a:pt x="2017318" y="1197876"/>
                  </a:lnTo>
                  <a:lnTo>
                    <a:pt x="2019604" y="1195590"/>
                  </a:lnTo>
                  <a:lnTo>
                    <a:pt x="2021192" y="1194879"/>
                  </a:lnTo>
                  <a:lnTo>
                    <a:pt x="2024697" y="1194879"/>
                  </a:lnTo>
                  <a:lnTo>
                    <a:pt x="2026285" y="1195590"/>
                  </a:lnTo>
                  <a:lnTo>
                    <a:pt x="2028571" y="1197876"/>
                  </a:lnTo>
                  <a:lnTo>
                    <a:pt x="2029269" y="1199464"/>
                  </a:lnTo>
                  <a:lnTo>
                    <a:pt x="2029269" y="1180363"/>
                  </a:lnTo>
                  <a:lnTo>
                    <a:pt x="2028761" y="1180134"/>
                  </a:lnTo>
                  <a:lnTo>
                    <a:pt x="2017115" y="1180134"/>
                  </a:lnTo>
                  <a:lnTo>
                    <a:pt x="2011857" y="1182497"/>
                  </a:lnTo>
                  <a:lnTo>
                    <a:pt x="2004225" y="1190129"/>
                  </a:lnTo>
                  <a:lnTo>
                    <a:pt x="2001862" y="1195387"/>
                  </a:lnTo>
                  <a:lnTo>
                    <a:pt x="2001862" y="1207033"/>
                  </a:lnTo>
                  <a:lnTo>
                    <a:pt x="2004225" y="1212303"/>
                  </a:lnTo>
                  <a:lnTo>
                    <a:pt x="2011857" y="1219923"/>
                  </a:lnTo>
                  <a:lnTo>
                    <a:pt x="2017115" y="1222286"/>
                  </a:lnTo>
                  <a:lnTo>
                    <a:pt x="2028761" y="1222286"/>
                  </a:lnTo>
                  <a:lnTo>
                    <a:pt x="2034032" y="1219923"/>
                  </a:lnTo>
                  <a:lnTo>
                    <a:pt x="2041652" y="1212303"/>
                  </a:lnTo>
                  <a:lnTo>
                    <a:pt x="2043785" y="1207541"/>
                  </a:lnTo>
                  <a:lnTo>
                    <a:pt x="2044014" y="1207033"/>
                  </a:lnTo>
                  <a:lnTo>
                    <a:pt x="2044014" y="1195387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7" name="Google Shape;297;p1"/>
            <p:cNvPicPr preferRelativeResize="0"/>
            <p:nvPr/>
          </p:nvPicPr>
          <p:blipFill rotWithShape="1">
            <a:blip r:embed="rId98">
              <a:alphaModFix/>
            </a:blip>
            <a:srcRect b="0" l="0" r="0" t="0"/>
            <a:stretch/>
          </p:blipFill>
          <p:spPr>
            <a:xfrm>
              <a:off x="3635204" y="2847538"/>
              <a:ext cx="68287" cy="682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Google Shape;298;p1"/>
            <p:cNvPicPr preferRelativeResize="0"/>
            <p:nvPr/>
          </p:nvPicPr>
          <p:blipFill rotWithShape="1">
            <a:blip r:embed="rId99">
              <a:alphaModFix/>
            </a:blip>
            <a:srcRect b="0" l="0" r="0" t="0"/>
            <a:stretch/>
          </p:blipFill>
          <p:spPr>
            <a:xfrm>
              <a:off x="5872237" y="2295345"/>
              <a:ext cx="68287" cy="682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Google Shape;299;p1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3871691" y="3346606"/>
              <a:ext cx="98766" cy="987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0" name="Google Shape;300;p1"/>
            <p:cNvSpPr/>
            <p:nvPr/>
          </p:nvSpPr>
          <p:spPr>
            <a:xfrm>
              <a:off x="4268146" y="3078560"/>
              <a:ext cx="99060" cy="99060"/>
            </a:xfrm>
            <a:custGeom>
              <a:rect b="b" l="l" r="r" t="t"/>
              <a:pathLst>
                <a:path extrusionOk="0" h="99060" w="99060">
                  <a:moveTo>
                    <a:pt x="49380" y="0"/>
                  </a:moveTo>
                  <a:lnTo>
                    <a:pt x="8434" y="21777"/>
                  </a:lnTo>
                  <a:lnTo>
                    <a:pt x="0" y="49385"/>
                  </a:lnTo>
                  <a:lnTo>
                    <a:pt x="1003" y="59333"/>
                  </a:lnTo>
                  <a:lnTo>
                    <a:pt x="30162" y="94884"/>
                  </a:lnTo>
                  <a:lnTo>
                    <a:pt x="49380" y="98766"/>
                  </a:lnTo>
                  <a:lnTo>
                    <a:pt x="59328" y="97762"/>
                  </a:lnTo>
                  <a:lnTo>
                    <a:pt x="94879" y="68602"/>
                  </a:lnTo>
                  <a:lnTo>
                    <a:pt x="96238" y="64227"/>
                  </a:lnTo>
                  <a:lnTo>
                    <a:pt x="45276" y="64227"/>
                  </a:lnTo>
                  <a:lnTo>
                    <a:pt x="41562" y="62565"/>
                  </a:lnTo>
                  <a:lnTo>
                    <a:pt x="36201" y="57204"/>
                  </a:lnTo>
                  <a:lnTo>
                    <a:pt x="34537" y="53489"/>
                  </a:lnTo>
                  <a:lnTo>
                    <a:pt x="34537" y="45281"/>
                  </a:lnTo>
                  <a:lnTo>
                    <a:pt x="36201" y="41562"/>
                  </a:lnTo>
                  <a:lnTo>
                    <a:pt x="41562" y="36202"/>
                  </a:lnTo>
                  <a:lnTo>
                    <a:pt x="45276" y="34538"/>
                  </a:lnTo>
                  <a:lnTo>
                    <a:pt x="96237" y="34538"/>
                  </a:lnTo>
                  <a:lnTo>
                    <a:pt x="94879" y="30165"/>
                  </a:lnTo>
                  <a:lnTo>
                    <a:pt x="59328" y="1003"/>
                  </a:lnTo>
                  <a:lnTo>
                    <a:pt x="49380" y="0"/>
                  </a:lnTo>
                  <a:close/>
                </a:path>
                <a:path extrusionOk="0" h="99060" w="99060">
                  <a:moveTo>
                    <a:pt x="96237" y="34538"/>
                  </a:moveTo>
                  <a:lnTo>
                    <a:pt x="53480" y="34538"/>
                  </a:lnTo>
                  <a:lnTo>
                    <a:pt x="57203" y="36202"/>
                  </a:lnTo>
                  <a:lnTo>
                    <a:pt x="62560" y="41562"/>
                  </a:lnTo>
                  <a:lnTo>
                    <a:pt x="64226" y="45281"/>
                  </a:lnTo>
                  <a:lnTo>
                    <a:pt x="64226" y="53489"/>
                  </a:lnTo>
                  <a:lnTo>
                    <a:pt x="62560" y="57204"/>
                  </a:lnTo>
                  <a:lnTo>
                    <a:pt x="57203" y="62565"/>
                  </a:lnTo>
                  <a:lnTo>
                    <a:pt x="53480" y="64227"/>
                  </a:lnTo>
                  <a:lnTo>
                    <a:pt x="96238" y="64227"/>
                  </a:lnTo>
                  <a:lnTo>
                    <a:pt x="97757" y="59333"/>
                  </a:lnTo>
                  <a:lnTo>
                    <a:pt x="98761" y="49385"/>
                  </a:lnTo>
                  <a:lnTo>
                    <a:pt x="97757" y="39434"/>
                  </a:lnTo>
                  <a:lnTo>
                    <a:pt x="96237" y="34538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1" name="Google Shape;301;p1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4100774" y="3328786"/>
              <a:ext cx="173984" cy="1739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Google Shape;302;p1"/>
            <p:cNvPicPr preferRelativeResize="0"/>
            <p:nvPr/>
          </p:nvPicPr>
          <p:blipFill rotWithShape="1">
            <a:blip r:embed="rId102">
              <a:alphaModFix/>
            </a:blip>
            <a:srcRect b="0" l="0" r="0" t="0"/>
            <a:stretch/>
          </p:blipFill>
          <p:spPr>
            <a:xfrm>
              <a:off x="5453183" y="2508789"/>
              <a:ext cx="100158" cy="100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1"/>
            <p:cNvSpPr/>
            <p:nvPr/>
          </p:nvSpPr>
          <p:spPr>
            <a:xfrm>
              <a:off x="5604757" y="2325261"/>
              <a:ext cx="57785" cy="57785"/>
            </a:xfrm>
            <a:custGeom>
              <a:rect b="b" l="l" r="r" t="t"/>
              <a:pathLst>
                <a:path extrusionOk="0" h="57785" w="57785">
                  <a:moveTo>
                    <a:pt x="33199" y="39372"/>
                  </a:moveTo>
                  <a:lnTo>
                    <a:pt x="24469" y="39372"/>
                  </a:lnTo>
                  <a:lnTo>
                    <a:pt x="24469" y="55698"/>
                  </a:lnTo>
                  <a:lnTo>
                    <a:pt x="26431" y="57664"/>
                  </a:lnTo>
                  <a:lnTo>
                    <a:pt x="31233" y="57664"/>
                  </a:lnTo>
                  <a:lnTo>
                    <a:pt x="33199" y="55698"/>
                  </a:lnTo>
                  <a:lnTo>
                    <a:pt x="33199" y="39372"/>
                  </a:lnTo>
                  <a:close/>
                </a:path>
                <a:path extrusionOk="0" h="57785" w="57785">
                  <a:moveTo>
                    <a:pt x="12919" y="6746"/>
                  </a:moveTo>
                  <a:lnTo>
                    <a:pt x="10144" y="6746"/>
                  </a:lnTo>
                  <a:lnTo>
                    <a:pt x="6746" y="10144"/>
                  </a:lnTo>
                  <a:lnTo>
                    <a:pt x="6746" y="12919"/>
                  </a:lnTo>
                  <a:lnTo>
                    <a:pt x="18294" y="24465"/>
                  </a:lnTo>
                  <a:lnTo>
                    <a:pt x="1964" y="24465"/>
                  </a:lnTo>
                  <a:lnTo>
                    <a:pt x="0" y="26431"/>
                  </a:lnTo>
                  <a:lnTo>
                    <a:pt x="0" y="31233"/>
                  </a:lnTo>
                  <a:lnTo>
                    <a:pt x="1964" y="33199"/>
                  </a:lnTo>
                  <a:lnTo>
                    <a:pt x="18294" y="33199"/>
                  </a:lnTo>
                  <a:lnTo>
                    <a:pt x="6746" y="44744"/>
                  </a:lnTo>
                  <a:lnTo>
                    <a:pt x="6746" y="47519"/>
                  </a:lnTo>
                  <a:lnTo>
                    <a:pt x="10144" y="50918"/>
                  </a:lnTo>
                  <a:lnTo>
                    <a:pt x="12919" y="50918"/>
                  </a:lnTo>
                  <a:lnTo>
                    <a:pt x="24469" y="39372"/>
                  </a:lnTo>
                  <a:lnTo>
                    <a:pt x="45546" y="39372"/>
                  </a:lnTo>
                  <a:lnTo>
                    <a:pt x="40463" y="34289"/>
                  </a:lnTo>
                  <a:lnTo>
                    <a:pt x="25819" y="34289"/>
                  </a:lnTo>
                  <a:lnTo>
                    <a:pt x="23374" y="31845"/>
                  </a:lnTo>
                  <a:lnTo>
                    <a:pt x="23374" y="25819"/>
                  </a:lnTo>
                  <a:lnTo>
                    <a:pt x="25819" y="23374"/>
                  </a:lnTo>
                  <a:lnTo>
                    <a:pt x="40463" y="23374"/>
                  </a:lnTo>
                  <a:lnTo>
                    <a:pt x="45546" y="18291"/>
                  </a:lnTo>
                  <a:lnTo>
                    <a:pt x="24469" y="18291"/>
                  </a:lnTo>
                  <a:lnTo>
                    <a:pt x="12919" y="6746"/>
                  </a:lnTo>
                  <a:close/>
                </a:path>
                <a:path extrusionOk="0" h="57785" w="57785">
                  <a:moveTo>
                    <a:pt x="45546" y="39372"/>
                  </a:moveTo>
                  <a:lnTo>
                    <a:pt x="33199" y="39372"/>
                  </a:lnTo>
                  <a:lnTo>
                    <a:pt x="44743" y="50918"/>
                  </a:lnTo>
                  <a:lnTo>
                    <a:pt x="47523" y="50918"/>
                  </a:lnTo>
                  <a:lnTo>
                    <a:pt x="50918" y="47519"/>
                  </a:lnTo>
                  <a:lnTo>
                    <a:pt x="50918" y="44744"/>
                  </a:lnTo>
                  <a:lnTo>
                    <a:pt x="45546" y="39372"/>
                  </a:lnTo>
                  <a:close/>
                </a:path>
                <a:path extrusionOk="0" h="57785" w="57785">
                  <a:moveTo>
                    <a:pt x="40463" y="23374"/>
                  </a:moveTo>
                  <a:lnTo>
                    <a:pt x="31849" y="23374"/>
                  </a:lnTo>
                  <a:lnTo>
                    <a:pt x="34289" y="25819"/>
                  </a:lnTo>
                  <a:lnTo>
                    <a:pt x="34289" y="31845"/>
                  </a:lnTo>
                  <a:lnTo>
                    <a:pt x="31849" y="34289"/>
                  </a:lnTo>
                  <a:lnTo>
                    <a:pt x="40463" y="34289"/>
                  </a:lnTo>
                  <a:lnTo>
                    <a:pt x="39372" y="33199"/>
                  </a:lnTo>
                  <a:lnTo>
                    <a:pt x="55702" y="33199"/>
                  </a:lnTo>
                  <a:lnTo>
                    <a:pt x="57664" y="31233"/>
                  </a:lnTo>
                  <a:lnTo>
                    <a:pt x="57664" y="26431"/>
                  </a:lnTo>
                  <a:lnTo>
                    <a:pt x="55702" y="24465"/>
                  </a:lnTo>
                  <a:lnTo>
                    <a:pt x="39372" y="24465"/>
                  </a:lnTo>
                  <a:lnTo>
                    <a:pt x="40463" y="23374"/>
                  </a:lnTo>
                  <a:close/>
                </a:path>
                <a:path extrusionOk="0" h="57785" w="57785">
                  <a:moveTo>
                    <a:pt x="31233" y="0"/>
                  </a:moveTo>
                  <a:lnTo>
                    <a:pt x="26431" y="0"/>
                  </a:lnTo>
                  <a:lnTo>
                    <a:pt x="24469" y="1964"/>
                  </a:lnTo>
                  <a:lnTo>
                    <a:pt x="24469" y="18291"/>
                  </a:lnTo>
                  <a:lnTo>
                    <a:pt x="33199" y="18291"/>
                  </a:lnTo>
                  <a:lnTo>
                    <a:pt x="33199" y="1964"/>
                  </a:lnTo>
                  <a:lnTo>
                    <a:pt x="31233" y="0"/>
                  </a:lnTo>
                  <a:close/>
                </a:path>
                <a:path extrusionOk="0" h="57785" w="57785">
                  <a:moveTo>
                    <a:pt x="47523" y="6746"/>
                  </a:moveTo>
                  <a:lnTo>
                    <a:pt x="44743" y="6746"/>
                  </a:lnTo>
                  <a:lnTo>
                    <a:pt x="33199" y="18291"/>
                  </a:lnTo>
                  <a:lnTo>
                    <a:pt x="45546" y="18291"/>
                  </a:lnTo>
                  <a:lnTo>
                    <a:pt x="50918" y="12919"/>
                  </a:lnTo>
                  <a:lnTo>
                    <a:pt x="50918" y="10144"/>
                  </a:lnTo>
                  <a:lnTo>
                    <a:pt x="47523" y="6746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4" name="Google Shape;304;p1"/>
            <p:cNvPicPr preferRelativeResize="0"/>
            <p:nvPr/>
          </p:nvPicPr>
          <p:blipFill rotWithShape="1">
            <a:blip r:embed="rId103">
              <a:alphaModFix/>
            </a:blip>
            <a:srcRect b="0" l="0" r="0" t="0"/>
            <a:stretch/>
          </p:blipFill>
          <p:spPr>
            <a:xfrm>
              <a:off x="3795217" y="2997065"/>
              <a:ext cx="138934" cy="1389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Google Shape;305;p1"/>
            <p:cNvPicPr preferRelativeResize="0"/>
            <p:nvPr/>
          </p:nvPicPr>
          <p:blipFill rotWithShape="1">
            <a:blip r:embed="rId104">
              <a:alphaModFix/>
            </a:blip>
            <a:srcRect b="0" l="0" r="0" t="0"/>
            <a:stretch/>
          </p:blipFill>
          <p:spPr>
            <a:xfrm>
              <a:off x="5795931" y="2794168"/>
              <a:ext cx="138934" cy="1389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6" name="Google Shape;306;p1"/>
            <p:cNvPicPr preferRelativeResize="0"/>
            <p:nvPr/>
          </p:nvPicPr>
          <p:blipFill rotWithShape="1">
            <a:blip r:embed="rId105">
              <a:alphaModFix/>
            </a:blip>
            <a:srcRect b="0" l="0" r="0" t="0"/>
            <a:stretch/>
          </p:blipFill>
          <p:spPr>
            <a:xfrm>
              <a:off x="5644339" y="3463365"/>
              <a:ext cx="173979" cy="1739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7" name="Google Shape;307;p1"/>
            <p:cNvSpPr/>
            <p:nvPr/>
          </p:nvSpPr>
          <p:spPr>
            <a:xfrm>
              <a:off x="3911583" y="2704838"/>
              <a:ext cx="304165" cy="67945"/>
            </a:xfrm>
            <a:custGeom>
              <a:rect b="b" l="l" r="r" t="t"/>
              <a:pathLst>
                <a:path extrusionOk="0" h="67944" w="304164">
                  <a:moveTo>
                    <a:pt x="180010" y="0"/>
                  </a:moveTo>
                  <a:lnTo>
                    <a:pt x="120605" y="2667"/>
                  </a:lnTo>
                  <a:lnTo>
                    <a:pt x="74862" y="11038"/>
                  </a:lnTo>
                  <a:lnTo>
                    <a:pt x="38789" y="20554"/>
                  </a:lnTo>
                  <a:lnTo>
                    <a:pt x="8394" y="26650"/>
                  </a:lnTo>
                  <a:lnTo>
                    <a:pt x="0" y="34335"/>
                  </a:lnTo>
                  <a:lnTo>
                    <a:pt x="25831" y="47686"/>
                  </a:lnTo>
                  <a:lnTo>
                    <a:pt x="75773" y="60747"/>
                  </a:lnTo>
                  <a:lnTo>
                    <a:pt x="139712" y="67561"/>
                  </a:lnTo>
                  <a:lnTo>
                    <a:pt x="204053" y="66461"/>
                  </a:lnTo>
                  <a:lnTo>
                    <a:pt x="257385" y="60379"/>
                  </a:lnTo>
                  <a:lnTo>
                    <a:pt x="258043" y="60191"/>
                  </a:lnTo>
                  <a:lnTo>
                    <a:pt x="169034" y="60191"/>
                  </a:lnTo>
                  <a:lnTo>
                    <a:pt x="159782" y="57590"/>
                  </a:lnTo>
                  <a:lnTo>
                    <a:pt x="156940" y="55346"/>
                  </a:lnTo>
                  <a:lnTo>
                    <a:pt x="116218" y="55346"/>
                  </a:lnTo>
                  <a:lnTo>
                    <a:pt x="109053" y="53328"/>
                  </a:lnTo>
                  <a:lnTo>
                    <a:pt x="105768" y="50735"/>
                  </a:lnTo>
                  <a:lnTo>
                    <a:pt x="82242" y="50735"/>
                  </a:lnTo>
                  <a:lnTo>
                    <a:pt x="69925" y="49805"/>
                  </a:lnTo>
                  <a:lnTo>
                    <a:pt x="65306" y="44442"/>
                  </a:lnTo>
                  <a:lnTo>
                    <a:pt x="66236" y="32125"/>
                  </a:lnTo>
                  <a:lnTo>
                    <a:pt x="71607" y="27510"/>
                  </a:lnTo>
                  <a:lnTo>
                    <a:pt x="101395" y="27510"/>
                  </a:lnTo>
                  <a:lnTo>
                    <a:pt x="105423" y="22422"/>
                  </a:lnTo>
                  <a:lnTo>
                    <a:pt x="111643" y="18875"/>
                  </a:lnTo>
                  <a:lnTo>
                    <a:pt x="119030" y="17952"/>
                  </a:lnTo>
                  <a:lnTo>
                    <a:pt x="154884" y="17952"/>
                  </a:lnTo>
                  <a:lnTo>
                    <a:pt x="155068" y="17719"/>
                  </a:lnTo>
                  <a:lnTo>
                    <a:pt x="163126" y="13126"/>
                  </a:lnTo>
                  <a:lnTo>
                    <a:pt x="172662" y="11937"/>
                  </a:lnTo>
                  <a:lnTo>
                    <a:pt x="272771" y="11937"/>
                  </a:lnTo>
                  <a:lnTo>
                    <a:pt x="236642" y="4038"/>
                  </a:lnTo>
                  <a:lnTo>
                    <a:pt x="180010" y="0"/>
                  </a:lnTo>
                  <a:close/>
                </a:path>
                <a:path extrusionOk="0" h="67944" w="304164">
                  <a:moveTo>
                    <a:pt x="272771" y="11937"/>
                  </a:moveTo>
                  <a:lnTo>
                    <a:pt x="172662" y="11937"/>
                  </a:lnTo>
                  <a:lnTo>
                    <a:pt x="181914" y="14539"/>
                  </a:lnTo>
                  <a:lnTo>
                    <a:pt x="189197" y="20285"/>
                  </a:lnTo>
                  <a:lnTo>
                    <a:pt x="193792" y="28342"/>
                  </a:lnTo>
                  <a:lnTo>
                    <a:pt x="194845" y="36774"/>
                  </a:lnTo>
                  <a:lnTo>
                    <a:pt x="194933" y="38051"/>
                  </a:lnTo>
                  <a:lnTo>
                    <a:pt x="192379" y="47127"/>
                  </a:lnTo>
                  <a:lnTo>
                    <a:pt x="186606" y="54423"/>
                  </a:lnTo>
                  <a:lnTo>
                    <a:pt x="178571" y="59003"/>
                  </a:lnTo>
                  <a:lnTo>
                    <a:pt x="169034" y="60191"/>
                  </a:lnTo>
                  <a:lnTo>
                    <a:pt x="258043" y="60191"/>
                  </a:lnTo>
                  <a:lnTo>
                    <a:pt x="276353" y="54971"/>
                  </a:lnTo>
                  <a:lnTo>
                    <a:pt x="224345" y="54971"/>
                  </a:lnTo>
                  <a:lnTo>
                    <a:pt x="216799" y="52850"/>
                  </a:lnTo>
                  <a:lnTo>
                    <a:pt x="210860" y="48162"/>
                  </a:lnTo>
                  <a:lnTo>
                    <a:pt x="207113" y="41589"/>
                  </a:lnTo>
                  <a:lnTo>
                    <a:pt x="206146" y="33801"/>
                  </a:lnTo>
                  <a:lnTo>
                    <a:pt x="208267" y="26267"/>
                  </a:lnTo>
                  <a:lnTo>
                    <a:pt x="212955" y="20330"/>
                  </a:lnTo>
                  <a:lnTo>
                    <a:pt x="219526" y="16583"/>
                  </a:lnTo>
                  <a:lnTo>
                    <a:pt x="227300" y="15613"/>
                  </a:lnTo>
                  <a:lnTo>
                    <a:pt x="280242" y="15613"/>
                  </a:lnTo>
                  <a:lnTo>
                    <a:pt x="273764" y="12155"/>
                  </a:lnTo>
                  <a:lnTo>
                    <a:pt x="272771" y="11937"/>
                  </a:lnTo>
                  <a:close/>
                </a:path>
                <a:path extrusionOk="0" h="67944" w="304164">
                  <a:moveTo>
                    <a:pt x="154884" y="17952"/>
                  </a:moveTo>
                  <a:lnTo>
                    <a:pt x="119030" y="17952"/>
                  </a:lnTo>
                  <a:lnTo>
                    <a:pt x="126196" y="19971"/>
                  </a:lnTo>
                  <a:lnTo>
                    <a:pt x="131836" y="24424"/>
                  </a:lnTo>
                  <a:lnTo>
                    <a:pt x="135394" y="30665"/>
                  </a:lnTo>
                  <a:lnTo>
                    <a:pt x="136313" y="38051"/>
                  </a:lnTo>
                  <a:lnTo>
                    <a:pt x="134302" y="45220"/>
                  </a:lnTo>
                  <a:lnTo>
                    <a:pt x="129851" y="50862"/>
                  </a:lnTo>
                  <a:lnTo>
                    <a:pt x="123608" y="54423"/>
                  </a:lnTo>
                  <a:lnTo>
                    <a:pt x="116218" y="55346"/>
                  </a:lnTo>
                  <a:lnTo>
                    <a:pt x="156940" y="55346"/>
                  </a:lnTo>
                  <a:lnTo>
                    <a:pt x="152503" y="51843"/>
                  </a:lnTo>
                  <a:lnTo>
                    <a:pt x="147910" y="43784"/>
                  </a:lnTo>
                  <a:lnTo>
                    <a:pt x="146846" y="35247"/>
                  </a:lnTo>
                  <a:lnTo>
                    <a:pt x="146846" y="33801"/>
                  </a:lnTo>
                  <a:lnTo>
                    <a:pt x="149322" y="24998"/>
                  </a:lnTo>
                  <a:lnTo>
                    <a:pt x="154884" y="17952"/>
                  </a:lnTo>
                  <a:close/>
                </a:path>
                <a:path extrusionOk="0" h="67944" w="304164">
                  <a:moveTo>
                    <a:pt x="280242" y="15613"/>
                  </a:moveTo>
                  <a:lnTo>
                    <a:pt x="227300" y="15613"/>
                  </a:lnTo>
                  <a:lnTo>
                    <a:pt x="234846" y="17735"/>
                  </a:lnTo>
                  <a:lnTo>
                    <a:pt x="240791" y="22435"/>
                  </a:lnTo>
                  <a:lnTo>
                    <a:pt x="244528" y="28995"/>
                  </a:lnTo>
                  <a:lnTo>
                    <a:pt x="245307" y="35247"/>
                  </a:lnTo>
                  <a:lnTo>
                    <a:pt x="245420" y="37050"/>
                  </a:lnTo>
                  <a:lnTo>
                    <a:pt x="243377" y="44316"/>
                  </a:lnTo>
                  <a:lnTo>
                    <a:pt x="238681" y="50260"/>
                  </a:lnTo>
                  <a:lnTo>
                    <a:pt x="232120" y="54002"/>
                  </a:lnTo>
                  <a:lnTo>
                    <a:pt x="224345" y="54971"/>
                  </a:lnTo>
                  <a:lnTo>
                    <a:pt x="276353" y="54971"/>
                  </a:lnTo>
                  <a:lnTo>
                    <a:pt x="292885" y="50255"/>
                  </a:lnTo>
                  <a:lnTo>
                    <a:pt x="294018" y="48873"/>
                  </a:lnTo>
                  <a:lnTo>
                    <a:pt x="275112" y="48873"/>
                  </a:lnTo>
                  <a:lnTo>
                    <a:pt x="261637" y="47862"/>
                  </a:lnTo>
                  <a:lnTo>
                    <a:pt x="256586" y="41983"/>
                  </a:lnTo>
                  <a:lnTo>
                    <a:pt x="257568" y="28995"/>
                  </a:lnTo>
                  <a:lnTo>
                    <a:pt x="257693" y="28436"/>
                  </a:lnTo>
                  <a:lnTo>
                    <a:pt x="263468" y="23460"/>
                  </a:lnTo>
                  <a:lnTo>
                    <a:pt x="294937" y="23460"/>
                  </a:lnTo>
                  <a:lnTo>
                    <a:pt x="280242" y="15613"/>
                  </a:lnTo>
                  <a:close/>
                </a:path>
                <a:path extrusionOk="0" h="67944" w="304164">
                  <a:moveTo>
                    <a:pt x="101395" y="27510"/>
                  </a:moveTo>
                  <a:lnTo>
                    <a:pt x="71607" y="27510"/>
                  </a:lnTo>
                  <a:lnTo>
                    <a:pt x="83919" y="28436"/>
                  </a:lnTo>
                  <a:lnTo>
                    <a:pt x="88535" y="33801"/>
                  </a:lnTo>
                  <a:lnTo>
                    <a:pt x="87613" y="46120"/>
                  </a:lnTo>
                  <a:lnTo>
                    <a:pt x="82242" y="50735"/>
                  </a:lnTo>
                  <a:lnTo>
                    <a:pt x="105768" y="50735"/>
                  </a:lnTo>
                  <a:lnTo>
                    <a:pt x="103411" y="48873"/>
                  </a:lnTo>
                  <a:lnTo>
                    <a:pt x="99853" y="42634"/>
                  </a:lnTo>
                  <a:lnTo>
                    <a:pt x="98931" y="35247"/>
                  </a:lnTo>
                  <a:lnTo>
                    <a:pt x="100947" y="28077"/>
                  </a:lnTo>
                  <a:lnTo>
                    <a:pt x="101395" y="27510"/>
                  </a:lnTo>
                  <a:close/>
                </a:path>
                <a:path extrusionOk="0" h="67944" w="304164">
                  <a:moveTo>
                    <a:pt x="294937" y="23460"/>
                  </a:moveTo>
                  <a:lnTo>
                    <a:pt x="263468" y="23460"/>
                  </a:lnTo>
                  <a:lnTo>
                    <a:pt x="276944" y="24472"/>
                  </a:lnTo>
                  <a:lnTo>
                    <a:pt x="281995" y="30344"/>
                  </a:lnTo>
                  <a:lnTo>
                    <a:pt x="280987" y="43818"/>
                  </a:lnTo>
                  <a:lnTo>
                    <a:pt x="275112" y="48873"/>
                  </a:lnTo>
                  <a:lnTo>
                    <a:pt x="294018" y="48873"/>
                  </a:lnTo>
                  <a:lnTo>
                    <a:pt x="303713" y="37050"/>
                  </a:lnTo>
                  <a:lnTo>
                    <a:pt x="294937" y="23460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8" name="Google Shape;308;p1"/>
            <p:cNvPicPr preferRelativeResize="0"/>
            <p:nvPr/>
          </p:nvPicPr>
          <p:blipFill rotWithShape="1">
            <a:blip r:embed="rId106">
              <a:alphaModFix/>
            </a:blip>
            <a:srcRect b="0" l="0" r="0" t="0"/>
            <a:stretch/>
          </p:blipFill>
          <p:spPr>
            <a:xfrm>
              <a:off x="3810330" y="2527574"/>
              <a:ext cx="84603" cy="846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1"/>
            <p:cNvPicPr preferRelativeResize="0"/>
            <p:nvPr/>
          </p:nvPicPr>
          <p:blipFill rotWithShape="1">
            <a:blip r:embed="rId107">
              <a:alphaModFix/>
            </a:blip>
            <a:srcRect b="0" l="0" r="0" t="0"/>
            <a:stretch/>
          </p:blipFill>
          <p:spPr>
            <a:xfrm>
              <a:off x="5361497" y="2293617"/>
              <a:ext cx="76827" cy="76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0" name="Google Shape;310;p1"/>
            <p:cNvPicPr preferRelativeResize="0"/>
            <p:nvPr/>
          </p:nvPicPr>
          <p:blipFill rotWithShape="1">
            <a:blip r:embed="rId108">
              <a:alphaModFix/>
            </a:blip>
            <a:srcRect b="0" l="0" r="0" t="0"/>
            <a:stretch/>
          </p:blipFill>
          <p:spPr>
            <a:xfrm>
              <a:off x="3559359" y="1252072"/>
              <a:ext cx="3482335" cy="2124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Google Shape;311;p1"/>
            <p:cNvPicPr preferRelativeResize="0"/>
            <p:nvPr/>
          </p:nvPicPr>
          <p:blipFill rotWithShape="1">
            <a:blip r:embed="rId109">
              <a:alphaModFix/>
            </a:blip>
            <a:srcRect b="0" l="0" r="0" t="0"/>
            <a:stretch/>
          </p:blipFill>
          <p:spPr>
            <a:xfrm>
              <a:off x="7119533" y="2854376"/>
              <a:ext cx="3524873" cy="21505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1"/>
            <p:cNvSpPr/>
            <p:nvPr/>
          </p:nvSpPr>
          <p:spPr>
            <a:xfrm>
              <a:off x="7120904" y="247064"/>
              <a:ext cx="1611630" cy="461645"/>
            </a:xfrm>
            <a:custGeom>
              <a:rect b="b" l="l" r="r" t="t"/>
              <a:pathLst>
                <a:path extrusionOk="0" h="461645" w="1611629">
                  <a:moveTo>
                    <a:pt x="1380967" y="0"/>
                  </a:moveTo>
                  <a:lnTo>
                    <a:pt x="0" y="0"/>
                  </a:lnTo>
                  <a:lnTo>
                    <a:pt x="0" y="461134"/>
                  </a:lnTo>
                  <a:lnTo>
                    <a:pt x="1380967" y="461134"/>
                  </a:lnTo>
                  <a:lnTo>
                    <a:pt x="1427283" y="456428"/>
                  </a:lnTo>
                  <a:lnTo>
                    <a:pt x="1470492" y="442941"/>
                  </a:lnTo>
                  <a:lnTo>
                    <a:pt x="1509648" y="421619"/>
                  </a:lnTo>
                  <a:lnTo>
                    <a:pt x="1543805" y="393406"/>
                  </a:lnTo>
                  <a:lnTo>
                    <a:pt x="1572018" y="359249"/>
                  </a:lnTo>
                  <a:lnTo>
                    <a:pt x="1593340" y="320093"/>
                  </a:lnTo>
                  <a:lnTo>
                    <a:pt x="1606827" y="276883"/>
                  </a:lnTo>
                  <a:lnTo>
                    <a:pt x="1611533" y="230565"/>
                  </a:lnTo>
                  <a:lnTo>
                    <a:pt x="1606827" y="184249"/>
                  </a:lnTo>
                  <a:lnTo>
                    <a:pt x="1593340" y="141040"/>
                  </a:lnTo>
                  <a:lnTo>
                    <a:pt x="1572018" y="101884"/>
                  </a:lnTo>
                  <a:lnTo>
                    <a:pt x="1543805" y="67727"/>
                  </a:lnTo>
                  <a:lnTo>
                    <a:pt x="1509648" y="39515"/>
                  </a:lnTo>
                  <a:lnTo>
                    <a:pt x="1470492" y="18192"/>
                  </a:lnTo>
                  <a:lnTo>
                    <a:pt x="1427283" y="4705"/>
                  </a:lnTo>
                  <a:lnTo>
                    <a:pt x="1380967" y="0"/>
                  </a:lnTo>
                  <a:close/>
                </a:path>
              </a:pathLst>
            </a:custGeom>
            <a:solidFill>
              <a:srgbClr val="9BD01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"/>
            <p:cNvSpPr/>
            <p:nvPr/>
          </p:nvSpPr>
          <p:spPr>
            <a:xfrm>
              <a:off x="0" y="7218186"/>
              <a:ext cx="10692130" cy="342265"/>
            </a:xfrm>
            <a:custGeom>
              <a:rect b="b" l="l" r="r" t="t"/>
              <a:pathLst>
                <a:path extrusionOk="0" h="342265" w="10692130">
                  <a:moveTo>
                    <a:pt x="9620261" y="0"/>
                  </a:moveTo>
                  <a:lnTo>
                    <a:pt x="0" y="0"/>
                  </a:lnTo>
                  <a:lnTo>
                    <a:pt x="0" y="341812"/>
                  </a:lnTo>
                  <a:lnTo>
                    <a:pt x="10692000" y="341812"/>
                  </a:lnTo>
                  <a:lnTo>
                    <a:pt x="10676609" y="318705"/>
                  </a:lnTo>
                  <a:lnTo>
                    <a:pt x="10645549" y="274317"/>
                  </a:lnTo>
                  <a:lnTo>
                    <a:pt x="10612121" y="232526"/>
                  </a:lnTo>
                  <a:lnTo>
                    <a:pt x="10573929" y="193525"/>
                  </a:lnTo>
                  <a:lnTo>
                    <a:pt x="10528574" y="157508"/>
                  </a:lnTo>
                  <a:lnTo>
                    <a:pt x="10473660" y="124668"/>
                  </a:lnTo>
                  <a:lnTo>
                    <a:pt x="10406791" y="95199"/>
                  </a:lnTo>
                  <a:lnTo>
                    <a:pt x="10368123" y="81789"/>
                  </a:lnTo>
                  <a:lnTo>
                    <a:pt x="10325568" y="69294"/>
                  </a:lnTo>
                  <a:lnTo>
                    <a:pt x="10278825" y="57738"/>
                  </a:lnTo>
                  <a:lnTo>
                    <a:pt x="10227595" y="47146"/>
                  </a:lnTo>
                  <a:lnTo>
                    <a:pt x="10171578" y="37542"/>
                  </a:lnTo>
                  <a:lnTo>
                    <a:pt x="10110475" y="28949"/>
                  </a:lnTo>
                  <a:lnTo>
                    <a:pt x="10043986" y="21393"/>
                  </a:lnTo>
                  <a:lnTo>
                    <a:pt x="9971811" y="14897"/>
                  </a:lnTo>
                  <a:lnTo>
                    <a:pt x="9893650" y="9485"/>
                  </a:lnTo>
                  <a:lnTo>
                    <a:pt x="9809205" y="5183"/>
                  </a:lnTo>
                  <a:lnTo>
                    <a:pt x="9718175" y="2013"/>
                  </a:lnTo>
                  <a:lnTo>
                    <a:pt x="9620261" y="0"/>
                  </a:lnTo>
                  <a:close/>
                </a:path>
              </a:pathLst>
            </a:custGeom>
            <a:solidFill>
              <a:srgbClr val="1B50A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"/>
            <p:cNvSpPr/>
            <p:nvPr/>
          </p:nvSpPr>
          <p:spPr>
            <a:xfrm>
              <a:off x="9531799" y="545543"/>
              <a:ext cx="584200" cy="143510"/>
            </a:xfrm>
            <a:custGeom>
              <a:rect b="b" l="l" r="r" t="t"/>
              <a:pathLst>
                <a:path extrusionOk="0" h="143509" w="584200">
                  <a:moveTo>
                    <a:pt x="546094" y="39334"/>
                  </a:moveTo>
                  <a:lnTo>
                    <a:pt x="530660" y="39334"/>
                  </a:lnTo>
                  <a:lnTo>
                    <a:pt x="530660" y="140856"/>
                  </a:lnTo>
                  <a:lnTo>
                    <a:pt x="546094" y="140856"/>
                  </a:lnTo>
                  <a:lnTo>
                    <a:pt x="546091" y="72755"/>
                  </a:lnTo>
                  <a:lnTo>
                    <a:pt x="546379" y="71907"/>
                  </a:lnTo>
                  <a:lnTo>
                    <a:pt x="560216" y="55199"/>
                  </a:lnTo>
                  <a:lnTo>
                    <a:pt x="546094" y="55199"/>
                  </a:lnTo>
                  <a:lnTo>
                    <a:pt x="546094" y="39334"/>
                  </a:lnTo>
                  <a:close/>
                </a:path>
                <a:path extrusionOk="0" h="143509" w="584200">
                  <a:moveTo>
                    <a:pt x="576254" y="36791"/>
                  </a:moveTo>
                  <a:lnTo>
                    <a:pt x="550017" y="49485"/>
                  </a:lnTo>
                  <a:lnTo>
                    <a:pt x="548380" y="51595"/>
                  </a:lnTo>
                  <a:lnTo>
                    <a:pt x="547074" y="53500"/>
                  </a:lnTo>
                  <a:lnTo>
                    <a:pt x="546094" y="55199"/>
                  </a:lnTo>
                  <a:lnTo>
                    <a:pt x="560216" y="55199"/>
                  </a:lnTo>
                  <a:lnTo>
                    <a:pt x="563849" y="52942"/>
                  </a:lnTo>
                  <a:lnTo>
                    <a:pt x="567251" y="52024"/>
                  </a:lnTo>
                  <a:lnTo>
                    <a:pt x="580373" y="52024"/>
                  </a:lnTo>
                  <a:lnTo>
                    <a:pt x="583738" y="38912"/>
                  </a:lnTo>
                  <a:lnTo>
                    <a:pt x="583044" y="38628"/>
                  </a:lnTo>
                  <a:lnTo>
                    <a:pt x="578623" y="37076"/>
                  </a:lnTo>
                  <a:lnTo>
                    <a:pt x="576254" y="36791"/>
                  </a:lnTo>
                  <a:close/>
                </a:path>
                <a:path extrusionOk="0" h="143509" w="584200">
                  <a:moveTo>
                    <a:pt x="580373" y="52024"/>
                  </a:moveTo>
                  <a:lnTo>
                    <a:pt x="573756" y="52024"/>
                  </a:lnTo>
                  <a:lnTo>
                    <a:pt x="575762" y="52236"/>
                  </a:lnTo>
                  <a:lnTo>
                    <a:pt x="578418" y="53085"/>
                  </a:lnTo>
                  <a:lnTo>
                    <a:pt x="579362" y="53435"/>
                  </a:lnTo>
                  <a:lnTo>
                    <a:pt x="579937" y="53719"/>
                  </a:lnTo>
                  <a:lnTo>
                    <a:pt x="580373" y="52024"/>
                  </a:lnTo>
                  <a:close/>
                </a:path>
                <a:path extrusionOk="0" h="143509" w="584200">
                  <a:moveTo>
                    <a:pt x="465021" y="36791"/>
                  </a:moveTo>
                  <a:lnTo>
                    <a:pt x="424140" y="49522"/>
                  </a:lnTo>
                  <a:lnTo>
                    <a:pt x="410100" y="96231"/>
                  </a:lnTo>
                  <a:lnTo>
                    <a:pt x="410958" y="102326"/>
                  </a:lnTo>
                  <a:lnTo>
                    <a:pt x="441201" y="141739"/>
                  </a:lnTo>
                  <a:lnTo>
                    <a:pt x="448448" y="143395"/>
                  </a:lnTo>
                  <a:lnTo>
                    <a:pt x="465673" y="143395"/>
                  </a:lnTo>
                  <a:lnTo>
                    <a:pt x="473003" y="141704"/>
                  </a:lnTo>
                  <a:lnTo>
                    <a:pt x="485114" y="134938"/>
                  </a:lnTo>
                  <a:lnTo>
                    <a:pt x="490067" y="130669"/>
                  </a:lnTo>
                  <a:lnTo>
                    <a:pt x="490508" y="130072"/>
                  </a:lnTo>
                  <a:lnTo>
                    <a:pt x="452043" y="130072"/>
                  </a:lnTo>
                  <a:lnTo>
                    <a:pt x="447504" y="129010"/>
                  </a:lnTo>
                  <a:lnTo>
                    <a:pt x="426693" y="96231"/>
                  </a:lnTo>
                  <a:lnTo>
                    <a:pt x="426636" y="83959"/>
                  </a:lnTo>
                  <a:lnTo>
                    <a:pt x="427164" y="79232"/>
                  </a:lnTo>
                  <a:lnTo>
                    <a:pt x="450985" y="50115"/>
                  </a:lnTo>
                  <a:lnTo>
                    <a:pt x="490263" y="50115"/>
                  </a:lnTo>
                  <a:lnTo>
                    <a:pt x="489657" y="49312"/>
                  </a:lnTo>
                  <a:lnTo>
                    <a:pt x="484659" y="45083"/>
                  </a:lnTo>
                  <a:lnTo>
                    <a:pt x="472384" y="38451"/>
                  </a:lnTo>
                  <a:lnTo>
                    <a:pt x="465021" y="36791"/>
                  </a:lnTo>
                  <a:close/>
                </a:path>
                <a:path extrusionOk="0" h="143509" w="584200">
                  <a:moveTo>
                    <a:pt x="490263" y="50115"/>
                  </a:moveTo>
                  <a:lnTo>
                    <a:pt x="450985" y="50115"/>
                  </a:lnTo>
                  <a:lnTo>
                    <a:pt x="461580" y="50123"/>
                  </a:lnTo>
                  <a:lnTo>
                    <a:pt x="466206" y="51174"/>
                  </a:lnTo>
                  <a:lnTo>
                    <a:pt x="488239" y="83959"/>
                  </a:lnTo>
                  <a:lnTo>
                    <a:pt x="488295" y="96231"/>
                  </a:lnTo>
                  <a:lnTo>
                    <a:pt x="487734" y="100951"/>
                  </a:lnTo>
                  <a:lnTo>
                    <a:pt x="462647" y="130072"/>
                  </a:lnTo>
                  <a:lnTo>
                    <a:pt x="490508" y="130072"/>
                  </a:lnTo>
                  <a:lnTo>
                    <a:pt x="504838" y="83959"/>
                  </a:lnTo>
                  <a:lnTo>
                    <a:pt x="503938" y="77861"/>
                  </a:lnTo>
                  <a:lnTo>
                    <a:pt x="500255" y="65311"/>
                  </a:lnTo>
                  <a:lnTo>
                    <a:pt x="497433" y="59602"/>
                  </a:lnTo>
                  <a:lnTo>
                    <a:pt x="490263" y="50115"/>
                  </a:lnTo>
                  <a:close/>
                </a:path>
                <a:path extrusionOk="0" h="143509" w="584200">
                  <a:moveTo>
                    <a:pt x="365453" y="51595"/>
                  </a:moveTo>
                  <a:lnTo>
                    <a:pt x="350023" y="51595"/>
                  </a:lnTo>
                  <a:lnTo>
                    <a:pt x="350020" y="124992"/>
                  </a:lnTo>
                  <a:lnTo>
                    <a:pt x="352151" y="131587"/>
                  </a:lnTo>
                  <a:lnTo>
                    <a:pt x="356367" y="136314"/>
                  </a:lnTo>
                  <a:lnTo>
                    <a:pt x="360622" y="141033"/>
                  </a:lnTo>
                  <a:lnTo>
                    <a:pt x="366969" y="143395"/>
                  </a:lnTo>
                  <a:lnTo>
                    <a:pt x="380922" y="143395"/>
                  </a:lnTo>
                  <a:lnTo>
                    <a:pt x="385466" y="142614"/>
                  </a:lnTo>
                  <a:lnTo>
                    <a:pt x="392666" y="139518"/>
                  </a:lnTo>
                  <a:lnTo>
                    <a:pt x="395203" y="138244"/>
                  </a:lnTo>
                  <a:lnTo>
                    <a:pt x="396759" y="137265"/>
                  </a:lnTo>
                  <a:lnTo>
                    <a:pt x="393244" y="130072"/>
                  </a:lnTo>
                  <a:lnTo>
                    <a:pt x="372818" y="130072"/>
                  </a:lnTo>
                  <a:lnTo>
                    <a:pt x="369708" y="128833"/>
                  </a:lnTo>
                  <a:lnTo>
                    <a:pt x="368003" y="126328"/>
                  </a:lnTo>
                  <a:lnTo>
                    <a:pt x="366309" y="123897"/>
                  </a:lnTo>
                  <a:lnTo>
                    <a:pt x="365453" y="120125"/>
                  </a:lnTo>
                  <a:lnTo>
                    <a:pt x="365453" y="51595"/>
                  </a:lnTo>
                  <a:close/>
                </a:path>
                <a:path extrusionOk="0" h="143509" w="584200">
                  <a:moveTo>
                    <a:pt x="391071" y="125625"/>
                  </a:moveTo>
                  <a:lnTo>
                    <a:pt x="390211" y="126328"/>
                  </a:lnTo>
                  <a:lnTo>
                    <a:pt x="388533" y="127250"/>
                  </a:lnTo>
                  <a:lnTo>
                    <a:pt x="383457" y="129506"/>
                  </a:lnTo>
                  <a:lnTo>
                    <a:pt x="380555" y="130072"/>
                  </a:lnTo>
                  <a:lnTo>
                    <a:pt x="393244" y="130072"/>
                  </a:lnTo>
                  <a:lnTo>
                    <a:pt x="391071" y="125625"/>
                  </a:lnTo>
                  <a:close/>
                </a:path>
                <a:path extrusionOk="0" h="143509" w="584200">
                  <a:moveTo>
                    <a:pt x="391071" y="39334"/>
                  </a:moveTo>
                  <a:lnTo>
                    <a:pt x="333326" y="39334"/>
                  </a:lnTo>
                  <a:lnTo>
                    <a:pt x="333326" y="51595"/>
                  </a:lnTo>
                  <a:lnTo>
                    <a:pt x="391071" y="51595"/>
                  </a:lnTo>
                  <a:lnTo>
                    <a:pt x="391071" y="39334"/>
                  </a:lnTo>
                  <a:close/>
                </a:path>
                <a:path extrusionOk="0" h="143509" w="584200">
                  <a:moveTo>
                    <a:pt x="365453" y="10358"/>
                  </a:moveTo>
                  <a:lnTo>
                    <a:pt x="350023" y="10358"/>
                  </a:lnTo>
                  <a:lnTo>
                    <a:pt x="350023" y="39334"/>
                  </a:lnTo>
                  <a:lnTo>
                    <a:pt x="365453" y="39334"/>
                  </a:lnTo>
                  <a:lnTo>
                    <a:pt x="365453" y="10358"/>
                  </a:lnTo>
                  <a:close/>
                </a:path>
                <a:path extrusionOk="0" h="143509" w="584200">
                  <a:moveTo>
                    <a:pt x="294411" y="36791"/>
                  </a:moveTo>
                  <a:lnTo>
                    <a:pt x="256697" y="51141"/>
                  </a:lnTo>
                  <a:lnTo>
                    <a:pt x="243417" y="81356"/>
                  </a:lnTo>
                  <a:lnTo>
                    <a:pt x="243417" y="97006"/>
                  </a:lnTo>
                  <a:lnTo>
                    <a:pt x="244400" y="103701"/>
                  </a:lnTo>
                  <a:lnTo>
                    <a:pt x="246401" y="110189"/>
                  </a:lnTo>
                  <a:lnTo>
                    <a:pt x="248367" y="116676"/>
                  </a:lnTo>
                  <a:lnTo>
                    <a:pt x="282088" y="143395"/>
                  </a:lnTo>
                  <a:lnTo>
                    <a:pt x="294036" y="143395"/>
                  </a:lnTo>
                  <a:lnTo>
                    <a:pt x="321458" y="133239"/>
                  </a:lnTo>
                  <a:lnTo>
                    <a:pt x="319729" y="130072"/>
                  </a:lnTo>
                  <a:lnTo>
                    <a:pt x="285159" y="130072"/>
                  </a:lnTo>
                  <a:lnTo>
                    <a:pt x="280615" y="128977"/>
                  </a:lnTo>
                  <a:lnTo>
                    <a:pt x="261748" y="105001"/>
                  </a:lnTo>
                  <a:lnTo>
                    <a:pt x="260521" y="100144"/>
                  </a:lnTo>
                  <a:lnTo>
                    <a:pt x="259948" y="95029"/>
                  </a:lnTo>
                  <a:lnTo>
                    <a:pt x="259948" y="84171"/>
                  </a:lnTo>
                  <a:lnTo>
                    <a:pt x="260523" y="78995"/>
                  </a:lnTo>
                  <a:lnTo>
                    <a:pt x="261859" y="73670"/>
                  </a:lnTo>
                  <a:lnTo>
                    <a:pt x="262936" y="69260"/>
                  </a:lnTo>
                  <a:lnTo>
                    <a:pt x="284749" y="50115"/>
                  </a:lnTo>
                  <a:lnTo>
                    <a:pt x="319238" y="50115"/>
                  </a:lnTo>
                  <a:lnTo>
                    <a:pt x="321252" y="46951"/>
                  </a:lnTo>
                  <a:lnTo>
                    <a:pt x="298173" y="37148"/>
                  </a:lnTo>
                  <a:lnTo>
                    <a:pt x="294411" y="36791"/>
                  </a:lnTo>
                  <a:close/>
                </a:path>
                <a:path extrusionOk="0" h="143509" w="584200">
                  <a:moveTo>
                    <a:pt x="315111" y="121615"/>
                  </a:moveTo>
                  <a:lnTo>
                    <a:pt x="293630" y="130072"/>
                  </a:lnTo>
                  <a:lnTo>
                    <a:pt x="319729" y="130072"/>
                  </a:lnTo>
                  <a:lnTo>
                    <a:pt x="315111" y="121615"/>
                  </a:lnTo>
                  <a:close/>
                </a:path>
                <a:path extrusionOk="0" h="143509" w="584200">
                  <a:moveTo>
                    <a:pt x="319238" y="50115"/>
                  </a:moveTo>
                  <a:lnTo>
                    <a:pt x="284749" y="50115"/>
                  </a:lnTo>
                  <a:lnTo>
                    <a:pt x="295879" y="50123"/>
                  </a:lnTo>
                  <a:lnTo>
                    <a:pt x="300671" y="51033"/>
                  </a:lnTo>
                  <a:lnTo>
                    <a:pt x="307994" y="54702"/>
                  </a:lnTo>
                  <a:lnTo>
                    <a:pt x="311186" y="56602"/>
                  </a:lnTo>
                  <a:lnTo>
                    <a:pt x="313847" y="58582"/>
                  </a:lnTo>
                  <a:lnTo>
                    <a:pt x="319238" y="50115"/>
                  </a:lnTo>
                  <a:close/>
                </a:path>
                <a:path extrusionOk="0" h="143509" w="584200">
                  <a:moveTo>
                    <a:pt x="186695" y="36791"/>
                  </a:moveTo>
                  <a:lnTo>
                    <a:pt x="145809" y="49522"/>
                  </a:lnTo>
                  <a:lnTo>
                    <a:pt x="131773" y="96231"/>
                  </a:lnTo>
                  <a:lnTo>
                    <a:pt x="132594" y="102326"/>
                  </a:lnTo>
                  <a:lnTo>
                    <a:pt x="135989" y="114876"/>
                  </a:lnTo>
                  <a:lnTo>
                    <a:pt x="138692" y="120589"/>
                  </a:lnTo>
                  <a:lnTo>
                    <a:pt x="142452" y="125733"/>
                  </a:lnTo>
                  <a:lnTo>
                    <a:pt x="146176" y="130882"/>
                  </a:lnTo>
                  <a:lnTo>
                    <a:pt x="151009" y="135111"/>
                  </a:lnTo>
                  <a:lnTo>
                    <a:pt x="162834" y="141739"/>
                  </a:lnTo>
                  <a:lnTo>
                    <a:pt x="170121" y="143395"/>
                  </a:lnTo>
                  <a:lnTo>
                    <a:pt x="187307" y="143395"/>
                  </a:lnTo>
                  <a:lnTo>
                    <a:pt x="194637" y="141704"/>
                  </a:lnTo>
                  <a:lnTo>
                    <a:pt x="206790" y="134938"/>
                  </a:lnTo>
                  <a:lnTo>
                    <a:pt x="211701" y="130669"/>
                  </a:lnTo>
                  <a:lnTo>
                    <a:pt x="212142" y="130072"/>
                  </a:lnTo>
                  <a:lnTo>
                    <a:pt x="173718" y="130072"/>
                  </a:lnTo>
                  <a:lnTo>
                    <a:pt x="169181" y="129010"/>
                  </a:lnTo>
                  <a:lnTo>
                    <a:pt x="150069" y="105430"/>
                  </a:lnTo>
                  <a:lnTo>
                    <a:pt x="148837" y="100562"/>
                  </a:lnTo>
                  <a:lnTo>
                    <a:pt x="148362" y="96231"/>
                  </a:lnTo>
                  <a:lnTo>
                    <a:pt x="148313" y="83959"/>
                  </a:lnTo>
                  <a:lnTo>
                    <a:pt x="148837" y="79232"/>
                  </a:lnTo>
                  <a:lnTo>
                    <a:pt x="172659" y="50115"/>
                  </a:lnTo>
                  <a:lnTo>
                    <a:pt x="211937" y="50115"/>
                  </a:lnTo>
                  <a:lnTo>
                    <a:pt x="211330" y="49312"/>
                  </a:lnTo>
                  <a:lnTo>
                    <a:pt x="206297" y="45083"/>
                  </a:lnTo>
                  <a:lnTo>
                    <a:pt x="194057" y="38451"/>
                  </a:lnTo>
                  <a:lnTo>
                    <a:pt x="186695" y="36791"/>
                  </a:lnTo>
                  <a:close/>
                </a:path>
                <a:path extrusionOk="0" h="143509" w="584200">
                  <a:moveTo>
                    <a:pt x="211937" y="50115"/>
                  </a:moveTo>
                  <a:lnTo>
                    <a:pt x="172659" y="50115"/>
                  </a:lnTo>
                  <a:lnTo>
                    <a:pt x="183214" y="50123"/>
                  </a:lnTo>
                  <a:lnTo>
                    <a:pt x="187879" y="51174"/>
                  </a:lnTo>
                  <a:lnTo>
                    <a:pt x="209909" y="83959"/>
                  </a:lnTo>
                  <a:lnTo>
                    <a:pt x="209965" y="96231"/>
                  </a:lnTo>
                  <a:lnTo>
                    <a:pt x="209368" y="100951"/>
                  </a:lnTo>
                  <a:lnTo>
                    <a:pt x="184283" y="130072"/>
                  </a:lnTo>
                  <a:lnTo>
                    <a:pt x="212142" y="130072"/>
                  </a:lnTo>
                  <a:lnTo>
                    <a:pt x="226514" y="83959"/>
                  </a:lnTo>
                  <a:lnTo>
                    <a:pt x="225615" y="77861"/>
                  </a:lnTo>
                  <a:lnTo>
                    <a:pt x="221928" y="65311"/>
                  </a:lnTo>
                  <a:lnTo>
                    <a:pt x="219063" y="59602"/>
                  </a:lnTo>
                  <a:lnTo>
                    <a:pt x="215218" y="54457"/>
                  </a:lnTo>
                  <a:lnTo>
                    <a:pt x="211937" y="50115"/>
                  </a:lnTo>
                  <a:close/>
                </a:path>
                <a:path extrusionOk="0" h="143509" w="584200">
                  <a:moveTo>
                    <a:pt x="32986" y="0"/>
                  </a:moveTo>
                  <a:lnTo>
                    <a:pt x="0" y="0"/>
                  </a:lnTo>
                  <a:lnTo>
                    <a:pt x="0" y="140856"/>
                  </a:lnTo>
                  <a:lnTo>
                    <a:pt x="31917" y="140856"/>
                  </a:lnTo>
                  <a:lnTo>
                    <a:pt x="42131" y="140506"/>
                  </a:lnTo>
                  <a:lnTo>
                    <a:pt x="82179" y="128642"/>
                  </a:lnTo>
                  <a:lnTo>
                    <a:pt x="84116" y="127317"/>
                  </a:lnTo>
                  <a:lnTo>
                    <a:pt x="16487" y="127317"/>
                  </a:lnTo>
                  <a:lnTo>
                    <a:pt x="16487" y="13529"/>
                  </a:lnTo>
                  <a:lnTo>
                    <a:pt x="86372" y="13529"/>
                  </a:lnTo>
                  <a:lnTo>
                    <a:pt x="82619" y="11123"/>
                  </a:lnTo>
                  <a:lnTo>
                    <a:pt x="43005" y="316"/>
                  </a:lnTo>
                  <a:lnTo>
                    <a:pt x="32986" y="0"/>
                  </a:lnTo>
                  <a:close/>
                </a:path>
                <a:path extrusionOk="0" h="143509" w="584200">
                  <a:moveTo>
                    <a:pt x="86372" y="13529"/>
                  </a:moveTo>
                  <a:lnTo>
                    <a:pt x="32367" y="13529"/>
                  </a:lnTo>
                  <a:lnTo>
                    <a:pt x="47384" y="14368"/>
                  </a:lnTo>
                  <a:lnTo>
                    <a:pt x="60320" y="16885"/>
                  </a:lnTo>
                  <a:lnTo>
                    <a:pt x="91526" y="44222"/>
                  </a:lnTo>
                  <a:lnTo>
                    <a:pt x="95392" y="69152"/>
                  </a:lnTo>
                  <a:lnTo>
                    <a:pt x="94410" y="82657"/>
                  </a:lnTo>
                  <a:lnTo>
                    <a:pt x="70954" y="119049"/>
                  </a:lnTo>
                  <a:lnTo>
                    <a:pt x="33393" y="127317"/>
                  </a:lnTo>
                  <a:lnTo>
                    <a:pt x="84116" y="127317"/>
                  </a:lnTo>
                  <a:lnTo>
                    <a:pt x="107956" y="97179"/>
                  </a:lnTo>
                  <a:lnTo>
                    <a:pt x="112744" y="68734"/>
                  </a:lnTo>
                  <a:lnTo>
                    <a:pt x="112452" y="61278"/>
                  </a:lnTo>
                  <a:lnTo>
                    <a:pt x="98232" y="23859"/>
                  </a:lnTo>
                  <a:lnTo>
                    <a:pt x="88486" y="14884"/>
                  </a:lnTo>
                  <a:lnTo>
                    <a:pt x="86372" y="13529"/>
                  </a:lnTo>
                  <a:close/>
                </a:path>
              </a:pathLst>
            </a:custGeom>
            <a:solidFill>
              <a:srgbClr val="9BD01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"/>
            <p:cNvSpPr/>
            <p:nvPr/>
          </p:nvSpPr>
          <p:spPr>
            <a:xfrm>
              <a:off x="9850395" y="717599"/>
              <a:ext cx="645160" cy="143510"/>
            </a:xfrm>
            <a:custGeom>
              <a:rect b="b" l="l" r="r" t="t"/>
              <a:pathLst>
                <a:path extrusionOk="0" h="143509" w="645159">
                  <a:moveTo>
                    <a:pt x="604691" y="37859"/>
                  </a:moveTo>
                  <a:lnTo>
                    <a:pt x="576536" y="37859"/>
                  </a:lnTo>
                  <a:lnTo>
                    <a:pt x="576536" y="140867"/>
                  </a:lnTo>
                  <a:lnTo>
                    <a:pt x="604691" y="140867"/>
                  </a:lnTo>
                  <a:lnTo>
                    <a:pt x="604691" y="75926"/>
                  </a:lnTo>
                  <a:lnTo>
                    <a:pt x="605387" y="74800"/>
                  </a:lnTo>
                  <a:lnTo>
                    <a:pt x="606329" y="73360"/>
                  </a:lnTo>
                  <a:lnTo>
                    <a:pt x="607557" y="71592"/>
                  </a:lnTo>
                  <a:lnTo>
                    <a:pt x="608741" y="69832"/>
                  </a:lnTo>
                  <a:lnTo>
                    <a:pt x="624009" y="60278"/>
                  </a:lnTo>
                  <a:lnTo>
                    <a:pt x="638527" y="60278"/>
                  </a:lnTo>
                  <a:lnTo>
                    <a:pt x="640870" y="51814"/>
                  </a:lnTo>
                  <a:lnTo>
                    <a:pt x="604691" y="51814"/>
                  </a:lnTo>
                  <a:lnTo>
                    <a:pt x="604691" y="37859"/>
                  </a:lnTo>
                  <a:close/>
                </a:path>
                <a:path extrusionOk="0" h="143509" w="645159">
                  <a:moveTo>
                    <a:pt x="638527" y="60278"/>
                  </a:moveTo>
                  <a:lnTo>
                    <a:pt x="630060" y="60278"/>
                  </a:lnTo>
                  <a:lnTo>
                    <a:pt x="632397" y="60523"/>
                  </a:lnTo>
                  <a:lnTo>
                    <a:pt x="635792" y="61512"/>
                  </a:lnTo>
                  <a:lnTo>
                    <a:pt x="637063" y="62038"/>
                  </a:lnTo>
                  <a:lnTo>
                    <a:pt x="637884" y="62603"/>
                  </a:lnTo>
                  <a:lnTo>
                    <a:pt x="638527" y="60278"/>
                  </a:lnTo>
                  <a:close/>
                </a:path>
                <a:path extrusionOk="0" h="143509" w="645159">
                  <a:moveTo>
                    <a:pt x="634525" y="35318"/>
                  </a:moveTo>
                  <a:lnTo>
                    <a:pt x="627443" y="35318"/>
                  </a:lnTo>
                  <a:lnTo>
                    <a:pt x="624458" y="35815"/>
                  </a:lnTo>
                  <a:lnTo>
                    <a:pt x="608825" y="46003"/>
                  </a:lnTo>
                  <a:lnTo>
                    <a:pt x="607186" y="47904"/>
                  </a:lnTo>
                  <a:lnTo>
                    <a:pt x="605797" y="49848"/>
                  </a:lnTo>
                  <a:lnTo>
                    <a:pt x="604691" y="51814"/>
                  </a:lnTo>
                  <a:lnTo>
                    <a:pt x="640870" y="51814"/>
                  </a:lnTo>
                  <a:lnTo>
                    <a:pt x="644673" y="38077"/>
                  </a:lnTo>
                  <a:lnTo>
                    <a:pt x="643529" y="37367"/>
                  </a:lnTo>
                  <a:lnTo>
                    <a:pt x="641894" y="36733"/>
                  </a:lnTo>
                  <a:lnTo>
                    <a:pt x="637509" y="35603"/>
                  </a:lnTo>
                  <a:lnTo>
                    <a:pt x="634525" y="35318"/>
                  </a:lnTo>
                  <a:close/>
                </a:path>
                <a:path extrusionOk="0" h="143509" w="645159">
                  <a:moveTo>
                    <a:pt x="510360" y="35318"/>
                  </a:moveTo>
                  <a:lnTo>
                    <a:pt x="503157" y="35318"/>
                  </a:lnTo>
                  <a:lnTo>
                    <a:pt x="496446" y="36593"/>
                  </a:lnTo>
                  <a:lnTo>
                    <a:pt x="484049" y="41666"/>
                  </a:lnTo>
                  <a:lnTo>
                    <a:pt x="478649" y="45269"/>
                  </a:lnTo>
                  <a:lnTo>
                    <a:pt x="474102" y="49917"/>
                  </a:lnTo>
                  <a:lnTo>
                    <a:pt x="469479" y="54568"/>
                  </a:lnTo>
                  <a:lnTo>
                    <a:pt x="465919" y="60173"/>
                  </a:lnTo>
                  <a:lnTo>
                    <a:pt x="460681" y="73287"/>
                  </a:lnTo>
                  <a:lnTo>
                    <a:pt x="459370" y="80650"/>
                  </a:lnTo>
                  <a:lnTo>
                    <a:pt x="459370" y="97008"/>
                  </a:lnTo>
                  <a:lnTo>
                    <a:pt x="478033" y="133181"/>
                  </a:lnTo>
                  <a:lnTo>
                    <a:pt x="504715" y="143405"/>
                  </a:lnTo>
                  <a:lnTo>
                    <a:pt x="518670" y="143405"/>
                  </a:lnTo>
                  <a:lnTo>
                    <a:pt x="551818" y="133459"/>
                  </a:lnTo>
                  <a:lnTo>
                    <a:pt x="546302" y="122463"/>
                  </a:lnTo>
                  <a:lnTo>
                    <a:pt x="507250" y="122463"/>
                  </a:lnTo>
                  <a:lnTo>
                    <a:pt x="500907" y="119922"/>
                  </a:lnTo>
                  <a:lnTo>
                    <a:pt x="492724" y="109767"/>
                  </a:lnTo>
                  <a:lnTo>
                    <a:pt x="490352" y="103423"/>
                  </a:lnTo>
                  <a:lnTo>
                    <a:pt x="489614" y="95810"/>
                  </a:lnTo>
                  <a:lnTo>
                    <a:pt x="554763" y="95810"/>
                  </a:lnTo>
                  <a:lnTo>
                    <a:pt x="555162" y="82237"/>
                  </a:lnTo>
                  <a:lnTo>
                    <a:pt x="554557" y="76776"/>
                  </a:lnTo>
                  <a:lnTo>
                    <a:pt x="489203" y="76776"/>
                  </a:lnTo>
                  <a:lnTo>
                    <a:pt x="490348" y="70008"/>
                  </a:lnTo>
                  <a:lnTo>
                    <a:pt x="492563" y="64791"/>
                  </a:lnTo>
                  <a:lnTo>
                    <a:pt x="499186" y="57458"/>
                  </a:lnTo>
                  <a:lnTo>
                    <a:pt x="503855" y="55625"/>
                  </a:lnTo>
                  <a:lnTo>
                    <a:pt x="548437" y="55625"/>
                  </a:lnTo>
                  <a:lnTo>
                    <a:pt x="546008" y="51184"/>
                  </a:lnTo>
                  <a:lnTo>
                    <a:pt x="539521" y="44246"/>
                  </a:lnTo>
                  <a:lnTo>
                    <a:pt x="531420" y="39287"/>
                  </a:lnTo>
                  <a:lnTo>
                    <a:pt x="521701" y="36311"/>
                  </a:lnTo>
                  <a:lnTo>
                    <a:pt x="510360" y="35318"/>
                  </a:lnTo>
                  <a:close/>
                </a:path>
                <a:path extrusionOk="0" h="143509" w="645159">
                  <a:moveTo>
                    <a:pt x="542692" y="115267"/>
                  </a:moveTo>
                  <a:lnTo>
                    <a:pt x="540194" y="116545"/>
                  </a:lnTo>
                  <a:lnTo>
                    <a:pt x="536842" y="118057"/>
                  </a:lnTo>
                  <a:lnTo>
                    <a:pt x="528490" y="121578"/>
                  </a:lnTo>
                  <a:lnTo>
                    <a:pt x="522925" y="122463"/>
                  </a:lnTo>
                  <a:lnTo>
                    <a:pt x="546302" y="122463"/>
                  </a:lnTo>
                  <a:lnTo>
                    <a:pt x="542692" y="115267"/>
                  </a:lnTo>
                  <a:close/>
                </a:path>
                <a:path extrusionOk="0" h="143509" w="645159">
                  <a:moveTo>
                    <a:pt x="548437" y="55625"/>
                  </a:moveTo>
                  <a:lnTo>
                    <a:pt x="513186" y="55625"/>
                  </a:lnTo>
                  <a:lnTo>
                    <a:pt x="515927" y="56194"/>
                  </a:lnTo>
                  <a:lnTo>
                    <a:pt x="520426" y="58449"/>
                  </a:lnTo>
                  <a:lnTo>
                    <a:pt x="527712" y="76776"/>
                  </a:lnTo>
                  <a:lnTo>
                    <a:pt x="554557" y="76776"/>
                  </a:lnTo>
                  <a:lnTo>
                    <a:pt x="553838" y="70274"/>
                  </a:lnTo>
                  <a:lnTo>
                    <a:pt x="550788" y="59923"/>
                  </a:lnTo>
                  <a:lnTo>
                    <a:pt x="548437" y="55625"/>
                  </a:lnTo>
                  <a:close/>
                </a:path>
                <a:path extrusionOk="0" h="143509" w="645159">
                  <a:moveTo>
                    <a:pt x="320230" y="37859"/>
                  </a:moveTo>
                  <a:lnTo>
                    <a:pt x="292727" y="37859"/>
                  </a:lnTo>
                  <a:lnTo>
                    <a:pt x="292727" y="140867"/>
                  </a:lnTo>
                  <a:lnTo>
                    <a:pt x="320842" y="140867"/>
                  </a:lnTo>
                  <a:lnTo>
                    <a:pt x="320838" y="71488"/>
                  </a:lnTo>
                  <a:lnTo>
                    <a:pt x="321415" y="70782"/>
                  </a:lnTo>
                  <a:lnTo>
                    <a:pt x="323297" y="68313"/>
                  </a:lnTo>
                  <a:lnTo>
                    <a:pt x="324319" y="66904"/>
                  </a:lnTo>
                  <a:lnTo>
                    <a:pt x="325673" y="65501"/>
                  </a:lnTo>
                  <a:lnTo>
                    <a:pt x="328903" y="62671"/>
                  </a:lnTo>
                  <a:lnTo>
                    <a:pt x="330828" y="61443"/>
                  </a:lnTo>
                  <a:lnTo>
                    <a:pt x="335206" y="59326"/>
                  </a:lnTo>
                  <a:lnTo>
                    <a:pt x="337543" y="58798"/>
                  </a:lnTo>
                  <a:lnTo>
                    <a:pt x="439271" y="58798"/>
                  </a:lnTo>
                  <a:lnTo>
                    <a:pt x="438454" y="55417"/>
                  </a:lnTo>
                  <a:lnTo>
                    <a:pt x="437500" y="51601"/>
                  </a:lnTo>
                  <a:lnTo>
                    <a:pt x="377521" y="51601"/>
                  </a:lnTo>
                  <a:lnTo>
                    <a:pt x="377104" y="50553"/>
                  </a:lnTo>
                  <a:lnTo>
                    <a:pt x="320230" y="50553"/>
                  </a:lnTo>
                  <a:lnTo>
                    <a:pt x="320230" y="37859"/>
                  </a:lnTo>
                  <a:close/>
                </a:path>
                <a:path extrusionOk="0" h="143509" w="645159">
                  <a:moveTo>
                    <a:pt x="397410" y="58798"/>
                  </a:moveTo>
                  <a:lnTo>
                    <a:pt x="344328" y="58798"/>
                  </a:lnTo>
                  <a:lnTo>
                    <a:pt x="347403" y="60105"/>
                  </a:lnTo>
                  <a:lnTo>
                    <a:pt x="349283" y="62707"/>
                  </a:lnTo>
                  <a:lnTo>
                    <a:pt x="351205" y="65321"/>
                  </a:lnTo>
                  <a:lnTo>
                    <a:pt x="352135" y="69162"/>
                  </a:lnTo>
                  <a:lnTo>
                    <a:pt x="352151" y="140867"/>
                  </a:lnTo>
                  <a:lnTo>
                    <a:pt x="380268" y="140867"/>
                  </a:lnTo>
                  <a:lnTo>
                    <a:pt x="380260" y="70426"/>
                  </a:lnTo>
                  <a:lnTo>
                    <a:pt x="381247" y="69162"/>
                  </a:lnTo>
                  <a:lnTo>
                    <a:pt x="382435" y="67859"/>
                  </a:lnTo>
                  <a:lnTo>
                    <a:pt x="383785" y="66523"/>
                  </a:lnTo>
                  <a:lnTo>
                    <a:pt x="385091" y="65177"/>
                  </a:lnTo>
                  <a:lnTo>
                    <a:pt x="386571" y="63949"/>
                  </a:lnTo>
                  <a:lnTo>
                    <a:pt x="389840" y="61688"/>
                  </a:lnTo>
                  <a:lnTo>
                    <a:pt x="391600" y="60739"/>
                  </a:lnTo>
                  <a:lnTo>
                    <a:pt x="395405" y="59187"/>
                  </a:lnTo>
                  <a:lnTo>
                    <a:pt x="397410" y="58798"/>
                  </a:lnTo>
                  <a:close/>
                </a:path>
                <a:path extrusionOk="0" h="143509" w="645159">
                  <a:moveTo>
                    <a:pt x="439271" y="58798"/>
                  </a:moveTo>
                  <a:lnTo>
                    <a:pt x="404164" y="58798"/>
                  </a:lnTo>
                  <a:lnTo>
                    <a:pt x="407398" y="60137"/>
                  </a:lnTo>
                  <a:lnTo>
                    <a:pt x="410918" y="65501"/>
                  </a:lnTo>
                  <a:lnTo>
                    <a:pt x="411727" y="69162"/>
                  </a:lnTo>
                  <a:lnTo>
                    <a:pt x="411774" y="140867"/>
                  </a:lnTo>
                  <a:lnTo>
                    <a:pt x="439934" y="140867"/>
                  </a:lnTo>
                  <a:lnTo>
                    <a:pt x="439930" y="63949"/>
                  </a:lnTo>
                  <a:lnTo>
                    <a:pt x="439508" y="60105"/>
                  </a:lnTo>
                  <a:lnTo>
                    <a:pt x="439365" y="59187"/>
                  </a:lnTo>
                  <a:lnTo>
                    <a:pt x="439271" y="58798"/>
                  </a:lnTo>
                  <a:close/>
                </a:path>
                <a:path extrusionOk="0" h="143509" w="645159">
                  <a:moveTo>
                    <a:pt x="416038" y="35318"/>
                  </a:moveTo>
                  <a:lnTo>
                    <a:pt x="403059" y="35318"/>
                  </a:lnTo>
                  <a:lnTo>
                    <a:pt x="396759" y="36802"/>
                  </a:lnTo>
                  <a:lnTo>
                    <a:pt x="386607" y="42720"/>
                  </a:lnTo>
                  <a:lnTo>
                    <a:pt x="381899" y="46673"/>
                  </a:lnTo>
                  <a:lnTo>
                    <a:pt x="377521" y="51601"/>
                  </a:lnTo>
                  <a:lnTo>
                    <a:pt x="437500" y="51601"/>
                  </a:lnTo>
                  <a:lnTo>
                    <a:pt x="416038" y="35318"/>
                  </a:lnTo>
                  <a:close/>
                </a:path>
                <a:path extrusionOk="0" h="143509" w="645159">
                  <a:moveTo>
                    <a:pt x="358411" y="35318"/>
                  </a:moveTo>
                  <a:lnTo>
                    <a:pt x="346993" y="35318"/>
                  </a:lnTo>
                  <a:lnTo>
                    <a:pt x="343353" y="35848"/>
                  </a:lnTo>
                  <a:lnTo>
                    <a:pt x="320230" y="50553"/>
                  </a:lnTo>
                  <a:lnTo>
                    <a:pt x="377104" y="50553"/>
                  </a:lnTo>
                  <a:lnTo>
                    <a:pt x="375559" y="46673"/>
                  </a:lnTo>
                  <a:lnTo>
                    <a:pt x="372488" y="42720"/>
                  </a:lnTo>
                  <a:lnTo>
                    <a:pt x="368312" y="39768"/>
                  </a:lnTo>
                  <a:lnTo>
                    <a:pt x="364180" y="36802"/>
                  </a:lnTo>
                  <a:lnTo>
                    <a:pt x="358411" y="35318"/>
                  </a:lnTo>
                  <a:close/>
                </a:path>
                <a:path extrusionOk="0" h="143509" w="645159">
                  <a:moveTo>
                    <a:pt x="238342" y="37859"/>
                  </a:moveTo>
                  <a:lnTo>
                    <a:pt x="210225" y="37859"/>
                  </a:lnTo>
                  <a:lnTo>
                    <a:pt x="210225" y="140867"/>
                  </a:lnTo>
                  <a:lnTo>
                    <a:pt x="238342" y="140867"/>
                  </a:lnTo>
                  <a:lnTo>
                    <a:pt x="238338" y="75926"/>
                  </a:lnTo>
                  <a:lnTo>
                    <a:pt x="240016" y="73360"/>
                  </a:lnTo>
                  <a:lnTo>
                    <a:pt x="242392" y="69832"/>
                  </a:lnTo>
                  <a:lnTo>
                    <a:pt x="243950" y="68103"/>
                  </a:lnTo>
                  <a:lnTo>
                    <a:pt x="245865" y="66419"/>
                  </a:lnTo>
                  <a:lnTo>
                    <a:pt x="247751" y="64720"/>
                  </a:lnTo>
                  <a:lnTo>
                    <a:pt x="249958" y="63276"/>
                  </a:lnTo>
                  <a:lnTo>
                    <a:pt x="254868" y="60878"/>
                  </a:lnTo>
                  <a:lnTo>
                    <a:pt x="257658" y="60278"/>
                  </a:lnTo>
                  <a:lnTo>
                    <a:pt x="272212" y="60278"/>
                  </a:lnTo>
                  <a:lnTo>
                    <a:pt x="274542" y="51814"/>
                  </a:lnTo>
                  <a:lnTo>
                    <a:pt x="238342" y="51814"/>
                  </a:lnTo>
                  <a:lnTo>
                    <a:pt x="238342" y="37859"/>
                  </a:lnTo>
                  <a:close/>
                </a:path>
                <a:path extrusionOk="0" h="143509" w="645159">
                  <a:moveTo>
                    <a:pt x="272212" y="60278"/>
                  </a:moveTo>
                  <a:lnTo>
                    <a:pt x="263749" y="60278"/>
                  </a:lnTo>
                  <a:lnTo>
                    <a:pt x="266090" y="60523"/>
                  </a:lnTo>
                  <a:lnTo>
                    <a:pt x="269441" y="61512"/>
                  </a:lnTo>
                  <a:lnTo>
                    <a:pt x="270709" y="62038"/>
                  </a:lnTo>
                  <a:lnTo>
                    <a:pt x="271572" y="62603"/>
                  </a:lnTo>
                  <a:lnTo>
                    <a:pt x="272212" y="60278"/>
                  </a:lnTo>
                  <a:close/>
                </a:path>
                <a:path extrusionOk="0" h="143509" w="645159">
                  <a:moveTo>
                    <a:pt x="268174" y="35318"/>
                  </a:moveTo>
                  <a:lnTo>
                    <a:pt x="261133" y="35318"/>
                  </a:lnTo>
                  <a:lnTo>
                    <a:pt x="258145" y="35815"/>
                  </a:lnTo>
                  <a:lnTo>
                    <a:pt x="238342" y="51814"/>
                  </a:lnTo>
                  <a:lnTo>
                    <a:pt x="274542" y="51814"/>
                  </a:lnTo>
                  <a:lnTo>
                    <a:pt x="278323" y="38077"/>
                  </a:lnTo>
                  <a:lnTo>
                    <a:pt x="277214" y="37367"/>
                  </a:lnTo>
                  <a:lnTo>
                    <a:pt x="275540" y="36733"/>
                  </a:lnTo>
                  <a:lnTo>
                    <a:pt x="271158" y="35603"/>
                  </a:lnTo>
                  <a:lnTo>
                    <a:pt x="268174" y="35318"/>
                  </a:lnTo>
                  <a:close/>
                </a:path>
                <a:path extrusionOk="0" h="143509" w="645159">
                  <a:moveTo>
                    <a:pt x="181650" y="57530"/>
                  </a:moveTo>
                  <a:lnTo>
                    <a:pt x="145356" y="57530"/>
                  </a:lnTo>
                  <a:lnTo>
                    <a:pt x="149702" y="58690"/>
                  </a:lnTo>
                  <a:lnTo>
                    <a:pt x="152149" y="61019"/>
                  </a:lnTo>
                  <a:lnTo>
                    <a:pt x="154649" y="63348"/>
                  </a:lnTo>
                  <a:lnTo>
                    <a:pt x="155879" y="66977"/>
                  </a:lnTo>
                  <a:lnTo>
                    <a:pt x="155879" y="77834"/>
                  </a:lnTo>
                  <a:lnTo>
                    <a:pt x="145522" y="77834"/>
                  </a:lnTo>
                  <a:lnTo>
                    <a:pt x="138808" y="78464"/>
                  </a:lnTo>
                  <a:lnTo>
                    <a:pt x="102059" y="97285"/>
                  </a:lnTo>
                  <a:lnTo>
                    <a:pt x="98866" y="101944"/>
                  </a:lnTo>
                  <a:lnTo>
                    <a:pt x="97271" y="107657"/>
                  </a:lnTo>
                  <a:lnTo>
                    <a:pt x="97271" y="119080"/>
                  </a:lnTo>
                  <a:lnTo>
                    <a:pt x="98092" y="123205"/>
                  </a:lnTo>
                  <a:lnTo>
                    <a:pt x="99730" y="126791"/>
                  </a:lnTo>
                  <a:lnTo>
                    <a:pt x="101325" y="130390"/>
                  </a:lnTo>
                  <a:lnTo>
                    <a:pt x="123995" y="143405"/>
                  </a:lnTo>
                  <a:lnTo>
                    <a:pt x="135129" y="143405"/>
                  </a:lnTo>
                  <a:lnTo>
                    <a:pt x="140980" y="141987"/>
                  </a:lnTo>
                  <a:lnTo>
                    <a:pt x="150677" y="136353"/>
                  </a:lnTo>
                  <a:lnTo>
                    <a:pt x="154529" y="133253"/>
                  </a:lnTo>
                  <a:lnTo>
                    <a:pt x="157349" y="129866"/>
                  </a:lnTo>
                  <a:lnTo>
                    <a:pt x="184907" y="129866"/>
                  </a:lnTo>
                  <a:lnTo>
                    <a:pt x="184110" y="123487"/>
                  </a:lnTo>
                  <a:lnTo>
                    <a:pt x="184077" y="122877"/>
                  </a:lnTo>
                  <a:lnTo>
                    <a:pt x="133570" y="122877"/>
                  </a:lnTo>
                  <a:lnTo>
                    <a:pt x="130672" y="122010"/>
                  </a:lnTo>
                  <a:lnTo>
                    <a:pt x="125632" y="118654"/>
                  </a:lnTo>
                  <a:lnTo>
                    <a:pt x="124366" y="115905"/>
                  </a:lnTo>
                  <a:lnTo>
                    <a:pt x="124366" y="106029"/>
                  </a:lnTo>
                  <a:lnTo>
                    <a:pt x="126939" y="101699"/>
                  </a:lnTo>
                  <a:lnTo>
                    <a:pt x="137214" y="96479"/>
                  </a:lnTo>
                  <a:lnTo>
                    <a:pt x="143967" y="95176"/>
                  </a:lnTo>
                  <a:lnTo>
                    <a:pt x="183786" y="95176"/>
                  </a:lnTo>
                  <a:lnTo>
                    <a:pt x="183786" y="73395"/>
                  </a:lnTo>
                  <a:lnTo>
                    <a:pt x="183150" y="63868"/>
                  </a:lnTo>
                  <a:lnTo>
                    <a:pt x="181650" y="57530"/>
                  </a:lnTo>
                  <a:close/>
                </a:path>
                <a:path extrusionOk="0" h="143509" w="645159">
                  <a:moveTo>
                    <a:pt x="184907" y="129866"/>
                  </a:moveTo>
                  <a:lnTo>
                    <a:pt x="157349" y="129866"/>
                  </a:lnTo>
                  <a:lnTo>
                    <a:pt x="157474" y="131417"/>
                  </a:lnTo>
                  <a:lnTo>
                    <a:pt x="158088" y="136353"/>
                  </a:lnTo>
                  <a:lnTo>
                    <a:pt x="158248" y="137835"/>
                  </a:lnTo>
                  <a:lnTo>
                    <a:pt x="158619" y="139589"/>
                  </a:lnTo>
                  <a:lnTo>
                    <a:pt x="159026" y="140867"/>
                  </a:lnTo>
                  <a:lnTo>
                    <a:pt x="186731" y="140867"/>
                  </a:lnTo>
                  <a:lnTo>
                    <a:pt x="186037" y="137619"/>
                  </a:lnTo>
                  <a:lnTo>
                    <a:pt x="185353" y="133253"/>
                  </a:lnTo>
                  <a:lnTo>
                    <a:pt x="184907" y="129866"/>
                  </a:lnTo>
                  <a:close/>
                </a:path>
                <a:path extrusionOk="0" h="143509" w="645159">
                  <a:moveTo>
                    <a:pt x="183786" y="95176"/>
                  </a:moveTo>
                  <a:lnTo>
                    <a:pt x="155879" y="95176"/>
                  </a:lnTo>
                  <a:lnTo>
                    <a:pt x="155875" y="113792"/>
                  </a:lnTo>
                  <a:lnTo>
                    <a:pt x="153626" y="116325"/>
                  </a:lnTo>
                  <a:lnTo>
                    <a:pt x="150966" y="118475"/>
                  </a:lnTo>
                  <a:lnTo>
                    <a:pt x="144906" y="122010"/>
                  </a:lnTo>
                  <a:lnTo>
                    <a:pt x="141227" y="122877"/>
                  </a:lnTo>
                  <a:lnTo>
                    <a:pt x="184077" y="122877"/>
                  </a:lnTo>
                  <a:lnTo>
                    <a:pt x="183874" y="119080"/>
                  </a:lnTo>
                  <a:lnTo>
                    <a:pt x="183786" y="95176"/>
                  </a:lnTo>
                  <a:close/>
                </a:path>
                <a:path extrusionOk="0" h="143509" w="645159">
                  <a:moveTo>
                    <a:pt x="142330" y="35318"/>
                  </a:moveTo>
                  <a:lnTo>
                    <a:pt x="104767" y="46320"/>
                  </a:lnTo>
                  <a:lnTo>
                    <a:pt x="100670" y="50125"/>
                  </a:lnTo>
                  <a:lnTo>
                    <a:pt x="112946" y="67265"/>
                  </a:lnTo>
                  <a:lnTo>
                    <a:pt x="116056" y="64863"/>
                  </a:lnTo>
                  <a:lnTo>
                    <a:pt x="119782" y="62638"/>
                  </a:lnTo>
                  <a:lnTo>
                    <a:pt x="128498" y="58557"/>
                  </a:lnTo>
                  <a:lnTo>
                    <a:pt x="133535" y="57530"/>
                  </a:lnTo>
                  <a:lnTo>
                    <a:pt x="181650" y="57530"/>
                  </a:lnTo>
                  <a:lnTo>
                    <a:pt x="181243" y="55811"/>
                  </a:lnTo>
                  <a:lnTo>
                    <a:pt x="152229" y="35868"/>
                  </a:lnTo>
                  <a:lnTo>
                    <a:pt x="142330" y="35318"/>
                  </a:lnTo>
                  <a:close/>
                </a:path>
                <a:path extrusionOk="0" h="143509" w="645159">
                  <a:moveTo>
                    <a:pt x="80783" y="0"/>
                  </a:moveTo>
                  <a:lnTo>
                    <a:pt x="0" y="0"/>
                  </a:lnTo>
                  <a:lnTo>
                    <a:pt x="0" y="140867"/>
                  </a:lnTo>
                  <a:lnTo>
                    <a:pt x="29790" y="140867"/>
                  </a:lnTo>
                  <a:lnTo>
                    <a:pt x="29790" y="82276"/>
                  </a:lnTo>
                  <a:lnTo>
                    <a:pt x="74645" y="82276"/>
                  </a:lnTo>
                  <a:lnTo>
                    <a:pt x="74645" y="59010"/>
                  </a:lnTo>
                  <a:lnTo>
                    <a:pt x="29790" y="59010"/>
                  </a:lnTo>
                  <a:lnTo>
                    <a:pt x="29790" y="24533"/>
                  </a:lnTo>
                  <a:lnTo>
                    <a:pt x="80783" y="24533"/>
                  </a:lnTo>
                  <a:lnTo>
                    <a:pt x="80783" y="0"/>
                  </a:lnTo>
                  <a:close/>
                </a:path>
              </a:pathLst>
            </a:custGeom>
            <a:solidFill>
              <a:srgbClr val="1B50A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16" name="Google Shape;316;p1"/>
            <p:cNvPicPr preferRelativeResize="0"/>
            <p:nvPr/>
          </p:nvPicPr>
          <p:blipFill rotWithShape="1">
            <a:blip r:embed="rId110">
              <a:alphaModFix/>
            </a:blip>
            <a:srcRect b="0" l="0" r="0" t="0"/>
            <a:stretch/>
          </p:blipFill>
          <p:spPr>
            <a:xfrm>
              <a:off x="10179139" y="256017"/>
              <a:ext cx="336391" cy="337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7" name="Google Shape;317;p1"/>
          <p:cNvSpPr txBox="1"/>
          <p:nvPr/>
        </p:nvSpPr>
        <p:spPr>
          <a:xfrm>
            <a:off x="8325058" y="7303525"/>
            <a:ext cx="116395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DOCTORFARMER.RU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8" name="Google Shape;318;p1"/>
          <p:cNvSpPr txBox="1"/>
          <p:nvPr/>
        </p:nvSpPr>
        <p:spPr>
          <a:xfrm>
            <a:off x="1173359" y="7299595"/>
            <a:ext cx="116395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DOCTORFARMER.RU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9" name="Google Shape;319;p1"/>
          <p:cNvSpPr txBox="1"/>
          <p:nvPr/>
        </p:nvSpPr>
        <p:spPr>
          <a:xfrm>
            <a:off x="4602824" y="7302884"/>
            <a:ext cx="150050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 u="sng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  <a:hlinkClick r:id="rId1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WWW.AGROCHEMICAL.RU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20" name="Google Shape;320;p1"/>
          <p:cNvPicPr preferRelativeResize="0"/>
          <p:nvPr/>
        </p:nvPicPr>
        <p:blipFill rotWithShape="1">
          <a:blip r:embed="rId112">
            <a:alphaModFix/>
          </a:blip>
          <a:srcRect b="0" l="0" r="0" t="0"/>
          <a:stretch/>
        </p:blipFill>
        <p:spPr>
          <a:xfrm>
            <a:off x="7603617" y="2600221"/>
            <a:ext cx="2804162" cy="388028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"/>
          <p:cNvSpPr txBox="1"/>
          <p:nvPr/>
        </p:nvSpPr>
        <p:spPr>
          <a:xfrm>
            <a:off x="210676" y="90942"/>
            <a:ext cx="2567305" cy="532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8575">
            <a:spAutoFit/>
          </a:bodyPr>
          <a:lstStyle/>
          <a:p>
            <a:pPr indent="0" lvl="0" marL="139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Funzionalità dell'applicazione</a:t>
            </a:r>
            <a:endParaRPr/>
          </a:p>
          <a:p>
            <a:pPr indent="0" lvl="0" marL="13970" marR="0" rtl="0" algn="l">
              <a:lnSpc>
                <a:spcPct val="100000"/>
              </a:lnSpc>
              <a:spcBef>
                <a:spcPts val="855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L'applicazione più efficace sulle seguenti colture: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2" name="Google Shape;322;p1"/>
          <p:cNvSpPr txBox="1"/>
          <p:nvPr/>
        </p:nvSpPr>
        <p:spPr>
          <a:xfrm>
            <a:off x="7254948" y="286228"/>
            <a:ext cx="1311910" cy="433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400">
            <a:spAutoFit/>
          </a:bodyPr>
          <a:lstStyle/>
          <a:p>
            <a:pPr indent="0" lvl="0" marL="12700" marR="5080" rtl="0" algn="l">
              <a:lnSpc>
                <a:spcPct val="11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PROTEZIONE PROFESSIONALE DEGLI IMPIANTI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3" name="Google Shape;323;p1"/>
          <p:cNvSpPr txBox="1"/>
          <p:nvPr/>
        </p:nvSpPr>
        <p:spPr>
          <a:xfrm>
            <a:off x="3778979" y="5577772"/>
            <a:ext cx="3107690" cy="7117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Tasso di consumo</a:t>
            </a:r>
            <a:endParaRPr/>
          </a:p>
          <a:p>
            <a:pPr indent="0" lvl="0" marL="12700" marR="0" rtl="0" algn="l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0,1-0,2 l/ha. Consigliato per l'uso  sulla coltivazione di qualsiasi coltura senza restrizioni. Può essere utilizzato in miscele di serbatoi di qualsiasi grado di complessità.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4" name="Google Shape;324;p1"/>
          <p:cNvSpPr txBox="1"/>
          <p:nvPr/>
        </p:nvSpPr>
        <p:spPr>
          <a:xfrm>
            <a:off x="3952336" y="6556669"/>
            <a:ext cx="284670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marR="5080" rtl="0" algn="ctr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DISTRIBUTORE UFFICIALE DELLA SOCIETÀ  SUL TERRITORIO DELLA FEDERAZIONE RUSSA</a:t>
            </a:r>
            <a:endParaRPr/>
          </a:p>
          <a:p>
            <a:pPr indent="0" lvl="0" marL="12065" marR="5080" rtl="0" algn="ctr">
              <a:lnSpc>
                <a:spcPct val="1188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"AGROCHEMICAL DI EF"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5" name="Google Shape;325;p1"/>
          <p:cNvSpPr txBox="1"/>
          <p:nvPr/>
        </p:nvSpPr>
        <p:spPr>
          <a:xfrm>
            <a:off x="7365276" y="6567012"/>
            <a:ext cx="3021330" cy="454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8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Stimola i processi di crescita nelle piante, aumenta l'intensità della fotosintesi e la resistenza agli agenti patogeni, migliora la qualità del prodotto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6" name="Google Shape;326;p1"/>
          <p:cNvSpPr txBox="1"/>
          <p:nvPr/>
        </p:nvSpPr>
        <p:spPr>
          <a:xfrm>
            <a:off x="3788490" y="3970485"/>
            <a:ext cx="2825700" cy="3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Composizione  CONTOUR </a:t>
            </a: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/>
          </a:p>
          <a:p>
            <a:pPr indent="0" lvl="0" marL="127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Complesso di L-amminoacidi vegetali attivi - 66,0 g/l 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7" name="Google Shape;327;p1"/>
          <p:cNvSpPr txBox="1"/>
          <p:nvPr/>
        </p:nvSpPr>
        <p:spPr>
          <a:xfrm>
            <a:off x="3969618" y="4468254"/>
            <a:ext cx="1562735" cy="135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Acido succinico - 2,54x10 mol/l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8" name="Google Shape;328;p1"/>
          <p:cNvSpPr txBox="1"/>
          <p:nvPr/>
        </p:nvSpPr>
        <p:spPr>
          <a:xfrm>
            <a:off x="3969597" y="4709656"/>
            <a:ext cx="2781935" cy="268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Un complesso di oligoelementi (in forma chelata - ferro, zinco, magnesio, rame, manganese, molibdeno) - 10,0 g/l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9" name="Google Shape;329;p1"/>
          <p:cNvSpPr txBox="1"/>
          <p:nvPr/>
        </p:nvSpPr>
        <p:spPr>
          <a:xfrm>
            <a:off x="3969593" y="5071758"/>
            <a:ext cx="1334770" cy="135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Acidi umici - 70,0 g/l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0" name="Google Shape;330;p1"/>
          <p:cNvSpPr txBox="1"/>
          <p:nvPr/>
        </p:nvSpPr>
        <p:spPr>
          <a:xfrm>
            <a:off x="3969589" y="5313160"/>
            <a:ext cx="1330960" cy="135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Acidi fulvici - 30,0 g/l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1" name="Google Shape;331;p1"/>
          <p:cNvSpPr txBox="1"/>
          <p:nvPr/>
        </p:nvSpPr>
        <p:spPr>
          <a:xfrm>
            <a:off x="3782164" y="127945"/>
            <a:ext cx="3090600" cy="9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47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CONTOUR </a:t>
            </a: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endParaRPr/>
          </a:p>
          <a:p>
            <a:pPr indent="0" lvl="0" marL="12700" marR="0" rtl="0" algn="l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Contiene un complesso di L-aminoacidi attivi, acido succinico, acido umico e fulvico, oltre a 6 microelementi necessari per le piante in forma chelata, che, durante il periodo di crescita attiva delle piante, consentono di ottimizzare tutti i processi metabolici nelle piante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2" name="Google Shape;332;p1"/>
          <p:cNvSpPr txBox="1"/>
          <p:nvPr/>
        </p:nvSpPr>
        <p:spPr>
          <a:xfrm>
            <a:off x="405415" y="857665"/>
            <a:ext cx="2710180" cy="417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08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Colza, senape, piselli, soia, ceci, grano saraceno, patate - nella fase di germogliamento - l'inizio della fioritura insieme a fungicidi e insetticidi.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3" name="Google Shape;333;p1"/>
          <p:cNvSpPr txBox="1"/>
          <p:nvPr/>
        </p:nvSpPr>
        <p:spPr>
          <a:xfrm>
            <a:off x="405411" y="1364610"/>
            <a:ext cx="2516505" cy="2927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Colture di cereali - nella fase di comparsa della foglia della bandiera, insieme a fungicidi e insetticidi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4" name="Google Shape;334;p1"/>
          <p:cNvSpPr txBox="1"/>
          <p:nvPr/>
        </p:nvSpPr>
        <p:spPr>
          <a:xfrm>
            <a:off x="405403" y="1750854"/>
            <a:ext cx="2726690" cy="439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Se ne consiglia l'uso anche in condizioni climatiche difficili (siccità), su colture dove sono stati applicati fertilizzanti fosforopotassici.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5" name="Google Shape;335;p1"/>
          <p:cNvSpPr txBox="1"/>
          <p:nvPr/>
        </p:nvSpPr>
        <p:spPr>
          <a:xfrm>
            <a:off x="422214" y="2539684"/>
            <a:ext cx="2655570" cy="456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Vantaggi  CONTOUR </a:t>
            </a: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endParaRPr/>
          </a:p>
          <a:p>
            <a:pPr indent="0" lvl="0" marL="127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Ottimizza i processi metabolici nella pianta e aumenta l'intensità della fotosintesi.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6" name="Google Shape;336;p1"/>
          <p:cNvSpPr txBox="1"/>
          <p:nvPr/>
        </p:nvSpPr>
        <p:spPr>
          <a:xfrm>
            <a:off x="396134" y="3103562"/>
            <a:ext cx="2642870" cy="439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Aumenta l'area fogliare e il contenuto di clorofilla, il tasso di accestimento complessivo e il numero di germogli laterali.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7" name="Google Shape;337;p1"/>
          <p:cNvSpPr txBox="1"/>
          <p:nvPr/>
        </p:nvSpPr>
        <p:spPr>
          <a:xfrm>
            <a:off x="396133" y="3634648"/>
            <a:ext cx="2564765" cy="2927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Migliora la qualità del prodotto (contenuto di glutine, zuccheri, olio).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8" name="Google Shape;338;p1"/>
          <p:cNvSpPr txBox="1"/>
          <p:nvPr/>
        </p:nvSpPr>
        <p:spPr>
          <a:xfrm>
            <a:off x="396129" y="4020892"/>
            <a:ext cx="2529205" cy="439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Aumenta significativamente la permeabilità delle membrane cellulari, le piante iniziano a consumare più attivamente i nutrienti dal suolo.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9" name="Google Shape;339;p1"/>
          <p:cNvSpPr txBox="1"/>
          <p:nvPr/>
        </p:nvSpPr>
        <p:spPr>
          <a:xfrm>
            <a:off x="396129" y="4551966"/>
            <a:ext cx="2487930" cy="439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Aumenta l'immunità interna delle piante a fattori ambientali avversi: siccità, gelo, umidità eccessiva, ecc.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0" name="Google Shape;340;p1"/>
          <p:cNvSpPr txBox="1"/>
          <p:nvPr/>
        </p:nvSpPr>
        <p:spPr>
          <a:xfrm>
            <a:off x="396125" y="5083041"/>
            <a:ext cx="2656205" cy="2927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Ottimizza il regime idrico, migliora la capacità di ritenzione idrica e il contenuto idrico delle foglie.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1" name="Google Shape;341;p1"/>
          <p:cNvSpPr txBox="1"/>
          <p:nvPr/>
        </p:nvSpPr>
        <p:spPr>
          <a:xfrm>
            <a:off x="396120" y="5492207"/>
            <a:ext cx="2212975" cy="259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Aumenta le proprietà sistemiche e l'efficacia biologica di erbicidi, fungicidi e insetticidi.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342" name="Google Shape;342;p1"/>
          <p:cNvGrpSpPr/>
          <p:nvPr/>
        </p:nvGrpSpPr>
        <p:grpSpPr>
          <a:xfrm>
            <a:off x="138633" y="938959"/>
            <a:ext cx="9941569" cy="5565963"/>
            <a:chOff x="210743" y="917197"/>
            <a:chExt cx="9941569" cy="5565963"/>
          </a:xfrm>
        </p:grpSpPr>
        <p:pic>
          <p:nvPicPr>
            <p:cNvPr id="343" name="Google Shape;343;p1"/>
            <p:cNvPicPr preferRelativeResize="0"/>
            <p:nvPr/>
          </p:nvPicPr>
          <p:blipFill rotWithShape="1">
            <a:blip r:embed="rId113">
              <a:alphaModFix/>
            </a:blip>
            <a:srcRect b="0" l="0" r="0" t="0"/>
            <a:stretch/>
          </p:blipFill>
          <p:spPr>
            <a:xfrm>
              <a:off x="224100" y="2755069"/>
              <a:ext cx="91742" cy="110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Google Shape;344;p1"/>
            <p:cNvPicPr preferRelativeResize="0"/>
            <p:nvPr/>
          </p:nvPicPr>
          <p:blipFill rotWithShape="1">
            <a:blip r:embed="rId114">
              <a:alphaModFix/>
            </a:blip>
            <a:srcRect b="0" l="0" r="0" t="0"/>
            <a:stretch/>
          </p:blipFill>
          <p:spPr>
            <a:xfrm>
              <a:off x="225954" y="917197"/>
              <a:ext cx="91742" cy="110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1"/>
            <p:cNvPicPr preferRelativeResize="0"/>
            <p:nvPr/>
          </p:nvPicPr>
          <p:blipFill rotWithShape="1">
            <a:blip r:embed="rId115">
              <a:alphaModFix/>
            </a:blip>
            <a:srcRect b="0" l="0" r="0" t="0"/>
            <a:stretch/>
          </p:blipFill>
          <p:spPr>
            <a:xfrm>
              <a:off x="3807298" y="4260642"/>
              <a:ext cx="91742" cy="917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6" name="Google Shape;346;p1"/>
            <p:cNvPicPr preferRelativeResize="0"/>
            <p:nvPr/>
          </p:nvPicPr>
          <p:blipFill rotWithShape="1">
            <a:blip r:embed="rId115">
              <a:alphaModFix/>
            </a:blip>
            <a:srcRect b="0" l="0" r="0" t="0"/>
            <a:stretch/>
          </p:blipFill>
          <p:spPr>
            <a:xfrm>
              <a:off x="3807298" y="4495978"/>
              <a:ext cx="91742" cy="917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Google Shape;347;p1"/>
            <p:cNvPicPr preferRelativeResize="0"/>
            <p:nvPr/>
          </p:nvPicPr>
          <p:blipFill rotWithShape="1">
            <a:blip r:embed="rId116">
              <a:alphaModFix/>
            </a:blip>
            <a:srcRect b="0" l="0" r="0" t="0"/>
            <a:stretch/>
          </p:blipFill>
          <p:spPr>
            <a:xfrm>
              <a:off x="229377" y="3156310"/>
              <a:ext cx="91742" cy="110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8" name="Google Shape;348;p1"/>
            <p:cNvPicPr preferRelativeResize="0"/>
            <p:nvPr/>
          </p:nvPicPr>
          <p:blipFill rotWithShape="1">
            <a:blip r:embed="rId117">
              <a:alphaModFix/>
            </a:blip>
            <a:srcRect b="0" l="0" r="0" t="0"/>
            <a:stretch/>
          </p:blipFill>
          <p:spPr>
            <a:xfrm>
              <a:off x="231231" y="1400198"/>
              <a:ext cx="91742" cy="110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9" name="Google Shape;349;p1"/>
            <p:cNvPicPr preferRelativeResize="0"/>
            <p:nvPr/>
          </p:nvPicPr>
          <p:blipFill rotWithShape="1">
            <a:blip r:embed="rId115">
              <a:alphaModFix/>
            </a:blip>
            <a:srcRect b="0" l="0" r="0" t="0"/>
            <a:stretch/>
          </p:blipFill>
          <p:spPr>
            <a:xfrm>
              <a:off x="3807298" y="4749314"/>
              <a:ext cx="91742" cy="917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0" name="Google Shape;350;p1"/>
            <p:cNvPicPr preferRelativeResize="0"/>
            <p:nvPr/>
          </p:nvPicPr>
          <p:blipFill rotWithShape="1">
            <a:blip r:embed="rId113">
              <a:alphaModFix/>
            </a:blip>
            <a:srcRect b="0" l="0" r="0" t="0"/>
            <a:stretch/>
          </p:blipFill>
          <p:spPr>
            <a:xfrm>
              <a:off x="229377" y="3694150"/>
              <a:ext cx="91742" cy="110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1" name="Google Shape;351;p1"/>
            <p:cNvPicPr preferRelativeResize="0"/>
            <p:nvPr/>
          </p:nvPicPr>
          <p:blipFill rotWithShape="1">
            <a:blip r:embed="rId115">
              <a:alphaModFix/>
            </a:blip>
            <a:srcRect b="0" l="0" r="0" t="0"/>
            <a:stretch/>
          </p:blipFill>
          <p:spPr>
            <a:xfrm>
              <a:off x="3807298" y="5107053"/>
              <a:ext cx="91742" cy="917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2" name="Google Shape;352;p1"/>
            <p:cNvPicPr preferRelativeResize="0"/>
            <p:nvPr/>
          </p:nvPicPr>
          <p:blipFill rotWithShape="1">
            <a:blip r:embed="rId115">
              <a:alphaModFix/>
            </a:blip>
            <a:srcRect b="0" l="0" r="0" t="0"/>
            <a:stretch/>
          </p:blipFill>
          <p:spPr>
            <a:xfrm>
              <a:off x="3807298" y="5349588"/>
              <a:ext cx="91742" cy="917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3" name="Google Shape;353;p1"/>
            <p:cNvPicPr preferRelativeResize="0"/>
            <p:nvPr/>
          </p:nvPicPr>
          <p:blipFill rotWithShape="1">
            <a:blip r:embed="rId113">
              <a:alphaModFix/>
            </a:blip>
            <a:srcRect b="0" l="0" r="0" t="0"/>
            <a:stretch/>
          </p:blipFill>
          <p:spPr>
            <a:xfrm>
              <a:off x="229377" y="4071549"/>
              <a:ext cx="91742" cy="110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4" name="Google Shape;354;p1"/>
            <p:cNvPicPr preferRelativeResize="0"/>
            <p:nvPr/>
          </p:nvPicPr>
          <p:blipFill rotWithShape="1">
            <a:blip r:embed="rId116">
              <a:alphaModFix/>
            </a:blip>
            <a:srcRect b="0" l="0" r="0" t="0"/>
            <a:stretch/>
          </p:blipFill>
          <p:spPr>
            <a:xfrm>
              <a:off x="226292" y="4604706"/>
              <a:ext cx="91742" cy="110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5" name="Google Shape;355;p1"/>
            <p:cNvPicPr preferRelativeResize="0"/>
            <p:nvPr/>
          </p:nvPicPr>
          <p:blipFill rotWithShape="1">
            <a:blip r:embed="rId113">
              <a:alphaModFix/>
            </a:blip>
            <a:srcRect b="0" l="0" r="0" t="0"/>
            <a:stretch/>
          </p:blipFill>
          <p:spPr>
            <a:xfrm>
              <a:off x="213828" y="5126389"/>
              <a:ext cx="91743" cy="110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6" name="Google Shape;356;p1"/>
            <p:cNvPicPr preferRelativeResize="0"/>
            <p:nvPr/>
          </p:nvPicPr>
          <p:blipFill rotWithShape="1">
            <a:blip r:embed="rId118">
              <a:alphaModFix/>
            </a:blip>
            <a:srcRect b="0" l="0" r="0" t="0"/>
            <a:stretch/>
          </p:blipFill>
          <p:spPr>
            <a:xfrm>
              <a:off x="210743" y="5524959"/>
              <a:ext cx="91742" cy="110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7" name="Google Shape;357;p1"/>
            <p:cNvPicPr preferRelativeResize="0"/>
            <p:nvPr/>
          </p:nvPicPr>
          <p:blipFill rotWithShape="1">
            <a:blip r:embed="rId119">
              <a:alphaModFix/>
            </a:blip>
            <a:srcRect b="0" l="0" r="0" t="0"/>
            <a:stretch/>
          </p:blipFill>
          <p:spPr>
            <a:xfrm>
              <a:off x="7380896" y="6281578"/>
              <a:ext cx="1482567" cy="2015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8" name="Google Shape;358;p1"/>
            <p:cNvSpPr/>
            <p:nvPr/>
          </p:nvSpPr>
          <p:spPr>
            <a:xfrm>
              <a:off x="8957242" y="5732182"/>
              <a:ext cx="1195070" cy="742315"/>
            </a:xfrm>
            <a:custGeom>
              <a:rect b="b" l="l" r="r" t="t"/>
              <a:pathLst>
                <a:path extrusionOk="0" h="742314" w="1195070">
                  <a:moveTo>
                    <a:pt x="1194995" y="0"/>
                  </a:moveTo>
                  <a:lnTo>
                    <a:pt x="371113" y="0"/>
                  </a:lnTo>
                  <a:lnTo>
                    <a:pt x="324727" y="2905"/>
                  </a:lnTo>
                  <a:lnTo>
                    <a:pt x="280015" y="11385"/>
                  </a:lnTo>
                  <a:lnTo>
                    <a:pt x="237329" y="25084"/>
                  </a:lnTo>
                  <a:lnTo>
                    <a:pt x="197025" y="43648"/>
                  </a:lnTo>
                  <a:lnTo>
                    <a:pt x="159458" y="66722"/>
                  </a:lnTo>
                  <a:lnTo>
                    <a:pt x="124982" y="93951"/>
                  </a:lnTo>
                  <a:lnTo>
                    <a:pt x="93951" y="124982"/>
                  </a:lnTo>
                  <a:lnTo>
                    <a:pt x="66722" y="159458"/>
                  </a:lnTo>
                  <a:lnTo>
                    <a:pt x="43648" y="197025"/>
                  </a:lnTo>
                  <a:lnTo>
                    <a:pt x="25084" y="237329"/>
                  </a:lnTo>
                  <a:lnTo>
                    <a:pt x="11385" y="280015"/>
                  </a:lnTo>
                  <a:lnTo>
                    <a:pt x="2905" y="324727"/>
                  </a:lnTo>
                  <a:lnTo>
                    <a:pt x="0" y="371120"/>
                  </a:lnTo>
                  <a:lnTo>
                    <a:pt x="2905" y="417505"/>
                  </a:lnTo>
                  <a:lnTo>
                    <a:pt x="11385" y="462218"/>
                  </a:lnTo>
                  <a:lnTo>
                    <a:pt x="25084" y="504903"/>
                  </a:lnTo>
                  <a:lnTo>
                    <a:pt x="43648" y="545207"/>
                  </a:lnTo>
                  <a:lnTo>
                    <a:pt x="66723" y="582774"/>
                  </a:lnTo>
                  <a:lnTo>
                    <a:pt x="93953" y="617251"/>
                  </a:lnTo>
                  <a:lnTo>
                    <a:pt x="124983" y="648281"/>
                  </a:lnTo>
                  <a:lnTo>
                    <a:pt x="159459" y="675510"/>
                  </a:lnTo>
                  <a:lnTo>
                    <a:pt x="197027" y="698585"/>
                  </a:lnTo>
                  <a:lnTo>
                    <a:pt x="237331" y="717149"/>
                  </a:lnTo>
                  <a:lnTo>
                    <a:pt x="280016" y="730848"/>
                  </a:lnTo>
                  <a:lnTo>
                    <a:pt x="324728" y="739328"/>
                  </a:lnTo>
                  <a:lnTo>
                    <a:pt x="371113" y="742233"/>
                  </a:lnTo>
                  <a:lnTo>
                    <a:pt x="1194995" y="742233"/>
                  </a:lnTo>
                  <a:lnTo>
                    <a:pt x="11949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"/>
            <p:cNvSpPr/>
            <p:nvPr/>
          </p:nvSpPr>
          <p:spPr>
            <a:xfrm>
              <a:off x="4703000" y="2854497"/>
              <a:ext cx="2417445" cy="742315"/>
            </a:xfrm>
            <a:custGeom>
              <a:rect b="b" l="l" r="r" t="t"/>
              <a:pathLst>
                <a:path extrusionOk="0" h="742314" w="2417445">
                  <a:moveTo>
                    <a:pt x="2417342" y="0"/>
                  </a:moveTo>
                  <a:lnTo>
                    <a:pt x="371113" y="0"/>
                  </a:lnTo>
                  <a:lnTo>
                    <a:pt x="324727" y="2905"/>
                  </a:lnTo>
                  <a:lnTo>
                    <a:pt x="280015" y="11385"/>
                  </a:lnTo>
                  <a:lnTo>
                    <a:pt x="237329" y="25084"/>
                  </a:lnTo>
                  <a:lnTo>
                    <a:pt x="197025" y="43648"/>
                  </a:lnTo>
                  <a:lnTo>
                    <a:pt x="159458" y="66722"/>
                  </a:lnTo>
                  <a:lnTo>
                    <a:pt x="124982" y="93951"/>
                  </a:lnTo>
                  <a:lnTo>
                    <a:pt x="93951" y="124982"/>
                  </a:lnTo>
                  <a:lnTo>
                    <a:pt x="66722" y="159458"/>
                  </a:lnTo>
                  <a:lnTo>
                    <a:pt x="43648" y="197025"/>
                  </a:lnTo>
                  <a:lnTo>
                    <a:pt x="25084" y="237329"/>
                  </a:lnTo>
                  <a:lnTo>
                    <a:pt x="11385" y="280015"/>
                  </a:lnTo>
                  <a:lnTo>
                    <a:pt x="2905" y="324727"/>
                  </a:lnTo>
                  <a:lnTo>
                    <a:pt x="0" y="371120"/>
                  </a:lnTo>
                  <a:lnTo>
                    <a:pt x="2905" y="417505"/>
                  </a:lnTo>
                  <a:lnTo>
                    <a:pt x="11385" y="462218"/>
                  </a:lnTo>
                  <a:lnTo>
                    <a:pt x="25085" y="504904"/>
                  </a:lnTo>
                  <a:lnTo>
                    <a:pt x="43649" y="545208"/>
                  </a:lnTo>
                  <a:lnTo>
                    <a:pt x="66724" y="582775"/>
                  </a:lnTo>
                  <a:lnTo>
                    <a:pt x="93954" y="617251"/>
                  </a:lnTo>
                  <a:lnTo>
                    <a:pt x="124985" y="648281"/>
                  </a:lnTo>
                  <a:lnTo>
                    <a:pt x="159461" y="675511"/>
                  </a:lnTo>
                  <a:lnTo>
                    <a:pt x="197029" y="698585"/>
                  </a:lnTo>
                  <a:lnTo>
                    <a:pt x="237332" y="717149"/>
                  </a:lnTo>
                  <a:lnTo>
                    <a:pt x="280017" y="730848"/>
                  </a:lnTo>
                  <a:lnTo>
                    <a:pt x="324729" y="739328"/>
                  </a:lnTo>
                  <a:lnTo>
                    <a:pt x="371113" y="742233"/>
                  </a:lnTo>
                  <a:lnTo>
                    <a:pt x="2417342" y="742233"/>
                  </a:lnTo>
                  <a:lnTo>
                    <a:pt x="2417342" y="0"/>
                  </a:lnTo>
                  <a:close/>
                </a:path>
              </a:pathLst>
            </a:custGeom>
            <a:solidFill>
              <a:srgbClr val="1B50A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"/>
            <p:cNvSpPr/>
            <p:nvPr/>
          </p:nvSpPr>
          <p:spPr>
            <a:xfrm>
              <a:off x="3800509" y="6432595"/>
              <a:ext cx="3075305" cy="22860"/>
            </a:xfrm>
            <a:custGeom>
              <a:rect b="b" l="l" r="r" t="t"/>
              <a:pathLst>
                <a:path extrusionOk="0" h="22860" w="3075304">
                  <a:moveTo>
                    <a:pt x="3069896" y="0"/>
                  </a:moveTo>
                  <a:lnTo>
                    <a:pt x="11429" y="0"/>
                  </a:lnTo>
                  <a:lnTo>
                    <a:pt x="5140" y="0"/>
                  </a:lnTo>
                  <a:lnTo>
                    <a:pt x="0" y="5140"/>
                  </a:lnTo>
                  <a:lnTo>
                    <a:pt x="0" y="17719"/>
                  </a:lnTo>
                  <a:lnTo>
                    <a:pt x="5140" y="22859"/>
                  </a:lnTo>
                  <a:lnTo>
                    <a:pt x="3069896" y="22859"/>
                  </a:lnTo>
                  <a:lnTo>
                    <a:pt x="3075037" y="17719"/>
                  </a:lnTo>
                  <a:lnTo>
                    <a:pt x="3075037" y="5140"/>
                  </a:lnTo>
                  <a:lnTo>
                    <a:pt x="3069896" y="0"/>
                  </a:lnTo>
                  <a:close/>
                </a:path>
              </a:pathLst>
            </a:custGeom>
            <a:solidFill>
              <a:srgbClr val="9BD01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1" name="Google Shape;361;p1"/>
          <p:cNvSpPr txBox="1"/>
          <p:nvPr/>
        </p:nvSpPr>
        <p:spPr>
          <a:xfrm>
            <a:off x="7323039" y="971179"/>
            <a:ext cx="3152100" cy="18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CONTOUR </a:t>
            </a:r>
            <a:r>
              <a:rPr b="1" lang="it-IT" sz="3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b="1" lang="it-IT" sz="3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it-IT" sz="14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INNOVATIVO CONCIME ORGANOMINERALE COMPLESSO</a:t>
            </a:r>
            <a:r>
              <a:rPr b="1" lang="it-IT" sz="43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35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2" name="Google Shape;362;p1"/>
          <p:cNvSpPr txBox="1"/>
          <p:nvPr/>
        </p:nvSpPr>
        <p:spPr>
          <a:xfrm>
            <a:off x="9457782" y="5885688"/>
            <a:ext cx="1146810" cy="343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7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Crescita attiva sostenibile delle piante indipendentemente dalle condizioni meteorologiche</a:t>
            </a:r>
            <a:endParaRPr sz="7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363" name="Google Shape;363;p1"/>
          <p:cNvGrpSpPr/>
          <p:nvPr/>
        </p:nvGrpSpPr>
        <p:grpSpPr>
          <a:xfrm>
            <a:off x="9111070" y="5889290"/>
            <a:ext cx="286385" cy="284049"/>
            <a:chOff x="9111070" y="5889290"/>
            <a:chExt cx="286385" cy="284049"/>
          </a:xfrm>
        </p:grpSpPr>
        <p:pic>
          <p:nvPicPr>
            <p:cNvPr id="364" name="Google Shape;364;p1"/>
            <p:cNvPicPr preferRelativeResize="0"/>
            <p:nvPr/>
          </p:nvPicPr>
          <p:blipFill rotWithShape="1">
            <a:blip r:embed="rId120">
              <a:alphaModFix/>
            </a:blip>
            <a:srcRect b="0" l="0" r="0" t="0"/>
            <a:stretch/>
          </p:blipFill>
          <p:spPr>
            <a:xfrm>
              <a:off x="9192351" y="5889290"/>
              <a:ext cx="162551" cy="1504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5" name="Google Shape;365;p1"/>
            <p:cNvSpPr/>
            <p:nvPr/>
          </p:nvSpPr>
          <p:spPr>
            <a:xfrm>
              <a:off x="9111070" y="6041259"/>
              <a:ext cx="286385" cy="132080"/>
            </a:xfrm>
            <a:custGeom>
              <a:rect b="b" l="l" r="r" t="t"/>
              <a:pathLst>
                <a:path extrusionOk="0" h="132079" w="286384">
                  <a:moveTo>
                    <a:pt x="96822" y="0"/>
                  </a:moveTo>
                  <a:lnTo>
                    <a:pt x="54712" y="17247"/>
                  </a:lnTo>
                  <a:lnTo>
                    <a:pt x="0" y="71111"/>
                  </a:lnTo>
                  <a:lnTo>
                    <a:pt x="60959" y="132069"/>
                  </a:lnTo>
                  <a:lnTo>
                    <a:pt x="81277" y="101588"/>
                  </a:lnTo>
                  <a:lnTo>
                    <a:pt x="177300" y="101588"/>
                  </a:lnTo>
                  <a:lnTo>
                    <a:pt x="285873" y="19264"/>
                  </a:lnTo>
                  <a:lnTo>
                    <a:pt x="285631" y="12312"/>
                  </a:lnTo>
                  <a:lnTo>
                    <a:pt x="280922" y="9116"/>
                  </a:lnTo>
                  <a:lnTo>
                    <a:pt x="272557" y="5661"/>
                  </a:lnTo>
                  <a:lnTo>
                    <a:pt x="264527" y="5621"/>
                  </a:lnTo>
                  <a:lnTo>
                    <a:pt x="257535" y="7587"/>
                  </a:lnTo>
                  <a:lnTo>
                    <a:pt x="252281" y="10152"/>
                  </a:lnTo>
                  <a:lnTo>
                    <a:pt x="182877" y="60952"/>
                  </a:lnTo>
                  <a:lnTo>
                    <a:pt x="142236" y="60958"/>
                  </a:lnTo>
                  <a:lnTo>
                    <a:pt x="132077" y="50800"/>
                  </a:lnTo>
                  <a:lnTo>
                    <a:pt x="169398" y="50800"/>
                  </a:lnTo>
                  <a:lnTo>
                    <a:pt x="177852" y="49454"/>
                  </a:lnTo>
                  <a:lnTo>
                    <a:pt x="185506" y="45517"/>
                  </a:lnTo>
                  <a:lnTo>
                    <a:pt x="191055" y="39141"/>
                  </a:lnTo>
                  <a:lnTo>
                    <a:pt x="193194" y="30477"/>
                  </a:lnTo>
                  <a:lnTo>
                    <a:pt x="191055" y="21472"/>
                  </a:lnTo>
                  <a:lnTo>
                    <a:pt x="185506" y="15133"/>
                  </a:lnTo>
                  <a:lnTo>
                    <a:pt x="177852" y="11385"/>
                  </a:lnTo>
                  <a:lnTo>
                    <a:pt x="169398" y="10152"/>
                  </a:lnTo>
                  <a:lnTo>
                    <a:pt x="147375" y="10225"/>
                  </a:lnTo>
                  <a:lnTo>
                    <a:pt x="139181" y="10042"/>
                  </a:lnTo>
                  <a:lnTo>
                    <a:pt x="131331" y="8999"/>
                  </a:lnTo>
                  <a:lnTo>
                    <a:pt x="124322" y="6494"/>
                  </a:lnTo>
                  <a:lnTo>
                    <a:pt x="118000" y="3734"/>
                  </a:lnTo>
                  <a:lnTo>
                    <a:pt x="111272" y="1696"/>
                  </a:lnTo>
                  <a:lnTo>
                    <a:pt x="104194" y="433"/>
                  </a:lnTo>
                  <a:lnTo>
                    <a:pt x="96822" y="0"/>
                  </a:lnTo>
                  <a:close/>
                </a:path>
              </a:pathLst>
            </a:custGeom>
            <a:solidFill>
              <a:srgbClr val="565A5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6" name="Google Shape;366;p1"/>
          <p:cNvSpPr txBox="1"/>
          <p:nvPr/>
        </p:nvSpPr>
        <p:spPr>
          <a:xfrm>
            <a:off x="4892163" y="3032010"/>
            <a:ext cx="2099945" cy="537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5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CONTOUR </a:t>
            </a:r>
            <a:r>
              <a:rPr b="1" lang="it-IT" sz="85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b="1" lang="it-IT" sz="85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garantisce una crescita attiva sostenibile delle piante indipendentemente dalle condizioni meteorologiche</a:t>
            </a:r>
            <a:endParaRPr sz="85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"/>
          <p:cNvSpPr/>
          <p:nvPr/>
        </p:nvSpPr>
        <p:spPr>
          <a:xfrm>
            <a:off x="1894319" y="4760754"/>
            <a:ext cx="42545" cy="42545"/>
          </a:xfrm>
          <a:custGeom>
            <a:rect b="b" l="l" r="r" t="t"/>
            <a:pathLst>
              <a:path extrusionOk="0" h="42545" w="42544">
                <a:moveTo>
                  <a:pt x="12687" y="12649"/>
                </a:moveTo>
                <a:lnTo>
                  <a:pt x="3835" y="12649"/>
                </a:lnTo>
                <a:lnTo>
                  <a:pt x="0" y="16484"/>
                </a:lnTo>
                <a:lnTo>
                  <a:pt x="0" y="25946"/>
                </a:lnTo>
                <a:lnTo>
                  <a:pt x="3835" y="29768"/>
                </a:lnTo>
                <a:lnTo>
                  <a:pt x="12661" y="29768"/>
                </a:lnTo>
                <a:lnTo>
                  <a:pt x="12687" y="12649"/>
                </a:lnTo>
                <a:close/>
              </a:path>
              <a:path extrusionOk="0" h="42545" w="42544">
                <a:moveTo>
                  <a:pt x="29768" y="29806"/>
                </a:moveTo>
                <a:lnTo>
                  <a:pt x="12661" y="29768"/>
                </a:lnTo>
                <a:lnTo>
                  <a:pt x="12661" y="38620"/>
                </a:lnTo>
                <a:lnTo>
                  <a:pt x="16484" y="42456"/>
                </a:lnTo>
                <a:lnTo>
                  <a:pt x="25946" y="42456"/>
                </a:lnTo>
                <a:lnTo>
                  <a:pt x="29768" y="38620"/>
                </a:lnTo>
                <a:lnTo>
                  <a:pt x="29768" y="29806"/>
                </a:lnTo>
                <a:close/>
              </a:path>
              <a:path extrusionOk="0" h="42545" w="42544">
                <a:moveTo>
                  <a:pt x="29806" y="3835"/>
                </a:moveTo>
                <a:lnTo>
                  <a:pt x="25971" y="0"/>
                </a:lnTo>
                <a:lnTo>
                  <a:pt x="16522" y="0"/>
                </a:lnTo>
                <a:lnTo>
                  <a:pt x="12687" y="3835"/>
                </a:lnTo>
                <a:lnTo>
                  <a:pt x="12687" y="12649"/>
                </a:lnTo>
                <a:lnTo>
                  <a:pt x="29806" y="12687"/>
                </a:lnTo>
                <a:lnTo>
                  <a:pt x="29806" y="3835"/>
                </a:lnTo>
                <a:close/>
              </a:path>
              <a:path extrusionOk="0" h="42545" w="42544">
                <a:moveTo>
                  <a:pt x="42456" y="16522"/>
                </a:moveTo>
                <a:lnTo>
                  <a:pt x="38620" y="12687"/>
                </a:lnTo>
                <a:lnTo>
                  <a:pt x="29806" y="12687"/>
                </a:lnTo>
                <a:lnTo>
                  <a:pt x="29768" y="29806"/>
                </a:lnTo>
                <a:lnTo>
                  <a:pt x="38620" y="29806"/>
                </a:lnTo>
                <a:lnTo>
                  <a:pt x="42456" y="25984"/>
                </a:lnTo>
                <a:lnTo>
                  <a:pt x="42456" y="16522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"/>
          <p:cNvSpPr/>
          <p:nvPr/>
        </p:nvSpPr>
        <p:spPr>
          <a:xfrm>
            <a:off x="1474711" y="5185493"/>
            <a:ext cx="61594" cy="61594"/>
          </a:xfrm>
          <a:custGeom>
            <a:rect b="b" l="l" r="r" t="t"/>
            <a:pathLst>
              <a:path extrusionOk="0" h="61595" w="61594">
                <a:moveTo>
                  <a:pt x="18402" y="18338"/>
                </a:moveTo>
                <a:lnTo>
                  <a:pt x="5562" y="18338"/>
                </a:lnTo>
                <a:lnTo>
                  <a:pt x="0" y="23888"/>
                </a:lnTo>
                <a:lnTo>
                  <a:pt x="0" y="37604"/>
                </a:lnTo>
                <a:lnTo>
                  <a:pt x="5562" y="43154"/>
                </a:lnTo>
                <a:lnTo>
                  <a:pt x="18351" y="43154"/>
                </a:lnTo>
                <a:lnTo>
                  <a:pt x="18402" y="18338"/>
                </a:lnTo>
                <a:close/>
              </a:path>
              <a:path extrusionOk="0" h="61595" w="61594">
                <a:moveTo>
                  <a:pt x="43218" y="5562"/>
                </a:moveTo>
                <a:lnTo>
                  <a:pt x="37655" y="0"/>
                </a:lnTo>
                <a:lnTo>
                  <a:pt x="23952" y="0"/>
                </a:lnTo>
                <a:lnTo>
                  <a:pt x="18402" y="5562"/>
                </a:lnTo>
                <a:lnTo>
                  <a:pt x="18402" y="18338"/>
                </a:lnTo>
                <a:lnTo>
                  <a:pt x="43218" y="18389"/>
                </a:lnTo>
                <a:lnTo>
                  <a:pt x="43218" y="5562"/>
                </a:lnTo>
                <a:close/>
              </a:path>
              <a:path extrusionOk="0" h="61595" w="61594">
                <a:moveTo>
                  <a:pt x="61556" y="23952"/>
                </a:moveTo>
                <a:lnTo>
                  <a:pt x="56007" y="18389"/>
                </a:lnTo>
                <a:lnTo>
                  <a:pt x="43218" y="18389"/>
                </a:lnTo>
                <a:lnTo>
                  <a:pt x="43167" y="43205"/>
                </a:lnTo>
                <a:lnTo>
                  <a:pt x="18351" y="43154"/>
                </a:lnTo>
                <a:lnTo>
                  <a:pt x="18351" y="55994"/>
                </a:lnTo>
                <a:lnTo>
                  <a:pt x="23901" y="61556"/>
                </a:lnTo>
                <a:lnTo>
                  <a:pt x="37617" y="61556"/>
                </a:lnTo>
                <a:lnTo>
                  <a:pt x="43167" y="55994"/>
                </a:lnTo>
                <a:lnTo>
                  <a:pt x="43167" y="43218"/>
                </a:lnTo>
                <a:lnTo>
                  <a:pt x="56007" y="43218"/>
                </a:lnTo>
                <a:lnTo>
                  <a:pt x="61556" y="37655"/>
                </a:lnTo>
                <a:lnTo>
                  <a:pt x="61556" y="23952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3" name="Google Shape;37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6068" y="5644572"/>
            <a:ext cx="109209" cy="109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9296" y="5089257"/>
            <a:ext cx="202545" cy="9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97622" y="5625190"/>
            <a:ext cx="225280" cy="106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25679" y="4896982"/>
            <a:ext cx="114123" cy="11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0001" y="4574995"/>
            <a:ext cx="100599" cy="100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31282" y="5071446"/>
            <a:ext cx="133708" cy="133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13984" y="5369230"/>
            <a:ext cx="138506" cy="13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42111" y="5567510"/>
            <a:ext cx="138506" cy="131284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"/>
          <p:cNvSpPr/>
          <p:nvPr/>
        </p:nvSpPr>
        <p:spPr>
          <a:xfrm>
            <a:off x="3390811" y="5077123"/>
            <a:ext cx="102870" cy="344805"/>
          </a:xfrm>
          <a:custGeom>
            <a:rect b="b" l="l" r="r" t="t"/>
            <a:pathLst>
              <a:path extrusionOk="0" h="344804" w="102870">
                <a:moveTo>
                  <a:pt x="54510" y="0"/>
                </a:moveTo>
                <a:lnTo>
                  <a:pt x="35335" y="37838"/>
                </a:lnTo>
                <a:lnTo>
                  <a:pt x="32604" y="60488"/>
                </a:lnTo>
                <a:lnTo>
                  <a:pt x="34936" y="71069"/>
                </a:lnTo>
                <a:lnTo>
                  <a:pt x="39965" y="79253"/>
                </a:lnTo>
                <a:lnTo>
                  <a:pt x="47648" y="83599"/>
                </a:lnTo>
                <a:lnTo>
                  <a:pt x="47648" y="97548"/>
                </a:lnTo>
                <a:lnTo>
                  <a:pt x="36295" y="84103"/>
                </a:lnTo>
                <a:lnTo>
                  <a:pt x="22040" y="71299"/>
                </a:lnTo>
                <a:lnTo>
                  <a:pt x="9294" y="60780"/>
                </a:lnTo>
                <a:lnTo>
                  <a:pt x="2469" y="54194"/>
                </a:lnTo>
                <a:lnTo>
                  <a:pt x="99" y="66499"/>
                </a:lnTo>
                <a:lnTo>
                  <a:pt x="0" y="79875"/>
                </a:lnTo>
                <a:lnTo>
                  <a:pt x="1956" y="93002"/>
                </a:lnTo>
                <a:lnTo>
                  <a:pt x="5752" y="104557"/>
                </a:lnTo>
                <a:lnTo>
                  <a:pt x="12546" y="113563"/>
                </a:lnTo>
                <a:lnTo>
                  <a:pt x="22281" y="119574"/>
                </a:lnTo>
                <a:lnTo>
                  <a:pt x="32926" y="122070"/>
                </a:lnTo>
                <a:lnTo>
                  <a:pt x="42450" y="120531"/>
                </a:lnTo>
                <a:lnTo>
                  <a:pt x="44577" y="119574"/>
                </a:lnTo>
                <a:lnTo>
                  <a:pt x="46295" y="118508"/>
                </a:lnTo>
                <a:lnTo>
                  <a:pt x="47648" y="117349"/>
                </a:lnTo>
                <a:lnTo>
                  <a:pt x="47648" y="155304"/>
                </a:lnTo>
                <a:lnTo>
                  <a:pt x="36295" y="141860"/>
                </a:lnTo>
                <a:lnTo>
                  <a:pt x="22040" y="129056"/>
                </a:lnTo>
                <a:lnTo>
                  <a:pt x="9294" y="118537"/>
                </a:lnTo>
                <a:lnTo>
                  <a:pt x="2469" y="111953"/>
                </a:lnTo>
                <a:lnTo>
                  <a:pt x="99" y="124257"/>
                </a:lnTo>
                <a:lnTo>
                  <a:pt x="0" y="137632"/>
                </a:lnTo>
                <a:lnTo>
                  <a:pt x="1956" y="150758"/>
                </a:lnTo>
                <a:lnTo>
                  <a:pt x="5752" y="162316"/>
                </a:lnTo>
                <a:lnTo>
                  <a:pt x="12546" y="171322"/>
                </a:lnTo>
                <a:lnTo>
                  <a:pt x="22281" y="177332"/>
                </a:lnTo>
                <a:lnTo>
                  <a:pt x="32926" y="179828"/>
                </a:lnTo>
                <a:lnTo>
                  <a:pt x="42450" y="178290"/>
                </a:lnTo>
                <a:lnTo>
                  <a:pt x="44577" y="177332"/>
                </a:lnTo>
                <a:lnTo>
                  <a:pt x="46295" y="176267"/>
                </a:lnTo>
                <a:lnTo>
                  <a:pt x="47648" y="175107"/>
                </a:lnTo>
                <a:lnTo>
                  <a:pt x="47648" y="213062"/>
                </a:lnTo>
                <a:lnTo>
                  <a:pt x="36295" y="199619"/>
                </a:lnTo>
                <a:lnTo>
                  <a:pt x="22040" y="186814"/>
                </a:lnTo>
                <a:lnTo>
                  <a:pt x="9294" y="176296"/>
                </a:lnTo>
                <a:lnTo>
                  <a:pt x="2469" y="169711"/>
                </a:lnTo>
                <a:lnTo>
                  <a:pt x="99" y="182015"/>
                </a:lnTo>
                <a:lnTo>
                  <a:pt x="0" y="195390"/>
                </a:lnTo>
                <a:lnTo>
                  <a:pt x="1956" y="208516"/>
                </a:lnTo>
                <a:lnTo>
                  <a:pt x="5752" y="220071"/>
                </a:lnTo>
                <a:lnTo>
                  <a:pt x="12546" y="229077"/>
                </a:lnTo>
                <a:lnTo>
                  <a:pt x="22281" y="235088"/>
                </a:lnTo>
                <a:lnTo>
                  <a:pt x="32926" y="237585"/>
                </a:lnTo>
                <a:lnTo>
                  <a:pt x="42450" y="236048"/>
                </a:lnTo>
                <a:lnTo>
                  <a:pt x="44577" y="235090"/>
                </a:lnTo>
                <a:lnTo>
                  <a:pt x="46295" y="234025"/>
                </a:lnTo>
                <a:lnTo>
                  <a:pt x="47648" y="232865"/>
                </a:lnTo>
                <a:lnTo>
                  <a:pt x="47648" y="270821"/>
                </a:lnTo>
                <a:lnTo>
                  <a:pt x="36295" y="257377"/>
                </a:lnTo>
                <a:lnTo>
                  <a:pt x="22040" y="244572"/>
                </a:lnTo>
                <a:lnTo>
                  <a:pt x="9294" y="234054"/>
                </a:lnTo>
                <a:lnTo>
                  <a:pt x="2469" y="227469"/>
                </a:lnTo>
                <a:lnTo>
                  <a:pt x="99" y="239774"/>
                </a:lnTo>
                <a:lnTo>
                  <a:pt x="0" y="253149"/>
                </a:lnTo>
                <a:lnTo>
                  <a:pt x="1956" y="266274"/>
                </a:lnTo>
                <a:lnTo>
                  <a:pt x="5752" y="277830"/>
                </a:lnTo>
                <a:lnTo>
                  <a:pt x="12546" y="286835"/>
                </a:lnTo>
                <a:lnTo>
                  <a:pt x="22281" y="292846"/>
                </a:lnTo>
                <a:lnTo>
                  <a:pt x="32926" y="295343"/>
                </a:lnTo>
                <a:lnTo>
                  <a:pt x="42450" y="293806"/>
                </a:lnTo>
                <a:lnTo>
                  <a:pt x="44577" y="292849"/>
                </a:lnTo>
                <a:lnTo>
                  <a:pt x="46295" y="291783"/>
                </a:lnTo>
                <a:lnTo>
                  <a:pt x="47648" y="290624"/>
                </a:lnTo>
                <a:lnTo>
                  <a:pt x="47648" y="344803"/>
                </a:lnTo>
                <a:lnTo>
                  <a:pt x="53754" y="344803"/>
                </a:lnTo>
                <a:lnTo>
                  <a:pt x="53754" y="289248"/>
                </a:lnTo>
                <a:lnTo>
                  <a:pt x="55230" y="290808"/>
                </a:lnTo>
                <a:lnTo>
                  <a:pt x="57290" y="292219"/>
                </a:lnTo>
                <a:lnTo>
                  <a:pt x="60025" y="293450"/>
                </a:lnTo>
                <a:lnTo>
                  <a:pt x="69548" y="294986"/>
                </a:lnTo>
                <a:lnTo>
                  <a:pt x="80193" y="292489"/>
                </a:lnTo>
                <a:lnTo>
                  <a:pt x="89928" y="286478"/>
                </a:lnTo>
                <a:lnTo>
                  <a:pt x="96721" y="277473"/>
                </a:lnTo>
                <a:lnTo>
                  <a:pt x="100516" y="265918"/>
                </a:lnTo>
                <a:lnTo>
                  <a:pt x="102473" y="252792"/>
                </a:lnTo>
                <a:lnTo>
                  <a:pt x="102374" y="239417"/>
                </a:lnTo>
                <a:lnTo>
                  <a:pt x="100004" y="227112"/>
                </a:lnTo>
                <a:lnTo>
                  <a:pt x="92818" y="233998"/>
                </a:lnTo>
                <a:lnTo>
                  <a:pt x="79464" y="245029"/>
                </a:lnTo>
                <a:lnTo>
                  <a:pt x="64818" y="258386"/>
                </a:lnTo>
                <a:lnTo>
                  <a:pt x="53754" y="272249"/>
                </a:lnTo>
                <a:lnTo>
                  <a:pt x="53754" y="231490"/>
                </a:lnTo>
                <a:lnTo>
                  <a:pt x="55230" y="233050"/>
                </a:lnTo>
                <a:lnTo>
                  <a:pt x="57290" y="234461"/>
                </a:lnTo>
                <a:lnTo>
                  <a:pt x="60025" y="235691"/>
                </a:lnTo>
                <a:lnTo>
                  <a:pt x="69548" y="237228"/>
                </a:lnTo>
                <a:lnTo>
                  <a:pt x="80193" y="234731"/>
                </a:lnTo>
                <a:lnTo>
                  <a:pt x="89928" y="228720"/>
                </a:lnTo>
                <a:lnTo>
                  <a:pt x="96721" y="219715"/>
                </a:lnTo>
                <a:lnTo>
                  <a:pt x="100516" y="208159"/>
                </a:lnTo>
                <a:lnTo>
                  <a:pt x="102473" y="195034"/>
                </a:lnTo>
                <a:lnTo>
                  <a:pt x="102374" y="181659"/>
                </a:lnTo>
                <a:lnTo>
                  <a:pt x="100004" y="169354"/>
                </a:lnTo>
                <a:lnTo>
                  <a:pt x="92818" y="176241"/>
                </a:lnTo>
                <a:lnTo>
                  <a:pt x="79464" y="187271"/>
                </a:lnTo>
                <a:lnTo>
                  <a:pt x="64818" y="200628"/>
                </a:lnTo>
                <a:lnTo>
                  <a:pt x="53754" y="214491"/>
                </a:lnTo>
                <a:lnTo>
                  <a:pt x="53754" y="173732"/>
                </a:lnTo>
                <a:lnTo>
                  <a:pt x="55230" y="175290"/>
                </a:lnTo>
                <a:lnTo>
                  <a:pt x="57290" y="176702"/>
                </a:lnTo>
                <a:lnTo>
                  <a:pt x="60025" y="177933"/>
                </a:lnTo>
                <a:lnTo>
                  <a:pt x="69548" y="179472"/>
                </a:lnTo>
                <a:lnTo>
                  <a:pt x="80193" y="176976"/>
                </a:lnTo>
                <a:lnTo>
                  <a:pt x="89928" y="170966"/>
                </a:lnTo>
                <a:lnTo>
                  <a:pt x="96721" y="161960"/>
                </a:lnTo>
                <a:lnTo>
                  <a:pt x="100516" y="150403"/>
                </a:lnTo>
                <a:lnTo>
                  <a:pt x="102473" y="137276"/>
                </a:lnTo>
                <a:lnTo>
                  <a:pt x="102374" y="123900"/>
                </a:lnTo>
                <a:lnTo>
                  <a:pt x="100004" y="111596"/>
                </a:lnTo>
                <a:lnTo>
                  <a:pt x="92818" y="118483"/>
                </a:lnTo>
                <a:lnTo>
                  <a:pt x="79464" y="129515"/>
                </a:lnTo>
                <a:lnTo>
                  <a:pt x="64818" y="142871"/>
                </a:lnTo>
                <a:lnTo>
                  <a:pt x="53754" y="156733"/>
                </a:lnTo>
                <a:lnTo>
                  <a:pt x="53754" y="115973"/>
                </a:lnTo>
                <a:lnTo>
                  <a:pt x="55230" y="117532"/>
                </a:lnTo>
                <a:lnTo>
                  <a:pt x="57290" y="118946"/>
                </a:lnTo>
                <a:lnTo>
                  <a:pt x="60025" y="120175"/>
                </a:lnTo>
                <a:lnTo>
                  <a:pt x="69548" y="121713"/>
                </a:lnTo>
                <a:lnTo>
                  <a:pt x="80193" y="119218"/>
                </a:lnTo>
                <a:lnTo>
                  <a:pt x="89928" y="113207"/>
                </a:lnTo>
                <a:lnTo>
                  <a:pt x="96721" y="104202"/>
                </a:lnTo>
                <a:lnTo>
                  <a:pt x="100516" y="92645"/>
                </a:lnTo>
                <a:lnTo>
                  <a:pt x="102473" y="79519"/>
                </a:lnTo>
                <a:lnTo>
                  <a:pt x="102374" y="66142"/>
                </a:lnTo>
                <a:lnTo>
                  <a:pt x="100004" y="53837"/>
                </a:lnTo>
                <a:lnTo>
                  <a:pt x="92818" y="60725"/>
                </a:lnTo>
                <a:lnTo>
                  <a:pt x="79464" y="71756"/>
                </a:lnTo>
                <a:lnTo>
                  <a:pt x="64818" y="85112"/>
                </a:lnTo>
                <a:lnTo>
                  <a:pt x="53754" y="98974"/>
                </a:lnTo>
                <a:lnTo>
                  <a:pt x="53754" y="84027"/>
                </a:lnTo>
                <a:lnTo>
                  <a:pt x="62618" y="80270"/>
                </a:lnTo>
                <a:lnTo>
                  <a:pt x="67141" y="71711"/>
                </a:lnTo>
                <a:lnTo>
                  <a:pt x="68152" y="60050"/>
                </a:lnTo>
                <a:lnTo>
                  <a:pt x="66480" y="46991"/>
                </a:lnTo>
                <a:lnTo>
                  <a:pt x="62867" y="33684"/>
                </a:lnTo>
                <a:lnTo>
                  <a:pt x="58677" y="21217"/>
                </a:lnTo>
                <a:lnTo>
                  <a:pt x="55396" y="9890"/>
                </a:lnTo>
                <a:lnTo>
                  <a:pt x="54510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"/>
          <p:cNvSpPr/>
          <p:nvPr/>
        </p:nvSpPr>
        <p:spPr>
          <a:xfrm>
            <a:off x="2470327" y="5470725"/>
            <a:ext cx="178435" cy="292100"/>
          </a:xfrm>
          <a:custGeom>
            <a:rect b="b" l="l" r="r" t="t"/>
            <a:pathLst>
              <a:path extrusionOk="0" h="292100" w="178435">
                <a:moveTo>
                  <a:pt x="50689" y="40211"/>
                </a:moveTo>
                <a:lnTo>
                  <a:pt x="31262" y="40211"/>
                </a:lnTo>
                <a:lnTo>
                  <a:pt x="35067" y="42751"/>
                </a:lnTo>
                <a:lnTo>
                  <a:pt x="34315" y="66881"/>
                </a:lnTo>
                <a:lnTo>
                  <a:pt x="29651" y="124031"/>
                </a:lnTo>
                <a:lnTo>
                  <a:pt x="24642" y="179911"/>
                </a:lnTo>
                <a:lnTo>
                  <a:pt x="21490" y="216741"/>
                </a:lnTo>
                <a:lnTo>
                  <a:pt x="24703" y="226901"/>
                </a:lnTo>
                <a:lnTo>
                  <a:pt x="33423" y="231981"/>
                </a:lnTo>
                <a:lnTo>
                  <a:pt x="47477" y="237061"/>
                </a:lnTo>
                <a:lnTo>
                  <a:pt x="66688" y="242141"/>
                </a:lnTo>
                <a:lnTo>
                  <a:pt x="72063" y="247221"/>
                </a:lnTo>
                <a:lnTo>
                  <a:pt x="73673" y="257381"/>
                </a:lnTo>
                <a:lnTo>
                  <a:pt x="72944" y="271351"/>
                </a:lnTo>
                <a:lnTo>
                  <a:pt x="71297" y="282781"/>
                </a:lnTo>
                <a:lnTo>
                  <a:pt x="73845" y="289131"/>
                </a:lnTo>
                <a:lnTo>
                  <a:pt x="78685" y="291671"/>
                </a:lnTo>
                <a:lnTo>
                  <a:pt x="83509" y="291671"/>
                </a:lnTo>
                <a:lnTo>
                  <a:pt x="86010" y="286591"/>
                </a:lnTo>
                <a:lnTo>
                  <a:pt x="87295" y="271351"/>
                </a:lnTo>
                <a:lnTo>
                  <a:pt x="87407" y="268811"/>
                </a:lnTo>
                <a:lnTo>
                  <a:pt x="87471" y="252301"/>
                </a:lnTo>
                <a:lnTo>
                  <a:pt x="84165" y="235791"/>
                </a:lnTo>
                <a:lnTo>
                  <a:pt x="75430" y="226901"/>
                </a:lnTo>
                <a:lnTo>
                  <a:pt x="62530" y="223091"/>
                </a:lnTo>
                <a:lnTo>
                  <a:pt x="50552" y="220551"/>
                </a:lnTo>
                <a:lnTo>
                  <a:pt x="41652" y="216741"/>
                </a:lnTo>
                <a:lnTo>
                  <a:pt x="37986" y="210391"/>
                </a:lnTo>
                <a:lnTo>
                  <a:pt x="50572" y="44021"/>
                </a:lnTo>
                <a:lnTo>
                  <a:pt x="50689" y="40211"/>
                </a:lnTo>
                <a:close/>
              </a:path>
              <a:path extrusionOk="0" h="292100" w="178435">
                <a:moveTo>
                  <a:pt x="151197" y="26241"/>
                </a:moveTo>
                <a:lnTo>
                  <a:pt x="135229" y="26241"/>
                </a:lnTo>
                <a:lnTo>
                  <a:pt x="126860" y="30051"/>
                </a:lnTo>
                <a:lnTo>
                  <a:pt x="127248" y="41481"/>
                </a:lnTo>
                <a:lnTo>
                  <a:pt x="139838" y="209121"/>
                </a:lnTo>
                <a:lnTo>
                  <a:pt x="136170" y="215471"/>
                </a:lnTo>
                <a:lnTo>
                  <a:pt x="127270" y="219281"/>
                </a:lnTo>
                <a:lnTo>
                  <a:pt x="115291" y="221821"/>
                </a:lnTo>
                <a:lnTo>
                  <a:pt x="102391" y="225631"/>
                </a:lnTo>
                <a:lnTo>
                  <a:pt x="93656" y="234521"/>
                </a:lnTo>
                <a:lnTo>
                  <a:pt x="90350" y="251031"/>
                </a:lnTo>
                <a:lnTo>
                  <a:pt x="90419" y="268811"/>
                </a:lnTo>
                <a:lnTo>
                  <a:pt x="91809" y="285321"/>
                </a:lnTo>
                <a:lnTo>
                  <a:pt x="94311" y="290401"/>
                </a:lnTo>
                <a:lnTo>
                  <a:pt x="99135" y="290401"/>
                </a:lnTo>
                <a:lnTo>
                  <a:pt x="103975" y="287861"/>
                </a:lnTo>
                <a:lnTo>
                  <a:pt x="106523" y="281511"/>
                </a:lnTo>
                <a:lnTo>
                  <a:pt x="104876" y="268811"/>
                </a:lnTo>
                <a:lnTo>
                  <a:pt x="104146" y="256111"/>
                </a:lnTo>
                <a:lnTo>
                  <a:pt x="105757" y="245951"/>
                </a:lnTo>
                <a:lnTo>
                  <a:pt x="111131" y="240871"/>
                </a:lnTo>
                <a:lnTo>
                  <a:pt x="130343" y="235791"/>
                </a:lnTo>
                <a:lnTo>
                  <a:pt x="144398" y="230711"/>
                </a:lnTo>
                <a:lnTo>
                  <a:pt x="153120" y="225631"/>
                </a:lnTo>
                <a:lnTo>
                  <a:pt x="156333" y="215471"/>
                </a:lnTo>
                <a:lnTo>
                  <a:pt x="152951" y="176101"/>
                </a:lnTo>
                <a:lnTo>
                  <a:pt x="147942" y="120221"/>
                </a:lnTo>
                <a:lnTo>
                  <a:pt x="143505" y="65611"/>
                </a:lnTo>
                <a:lnTo>
                  <a:pt x="142754" y="41481"/>
                </a:lnTo>
                <a:lnTo>
                  <a:pt x="146559" y="38941"/>
                </a:lnTo>
                <a:lnTo>
                  <a:pt x="177825" y="38941"/>
                </a:lnTo>
                <a:lnTo>
                  <a:pt x="175035" y="35131"/>
                </a:lnTo>
                <a:lnTo>
                  <a:pt x="168290" y="31321"/>
                </a:lnTo>
                <a:lnTo>
                  <a:pt x="159617" y="27511"/>
                </a:lnTo>
                <a:lnTo>
                  <a:pt x="151197" y="26241"/>
                </a:lnTo>
                <a:close/>
              </a:path>
              <a:path extrusionOk="0" h="292100" w="178435">
                <a:moveTo>
                  <a:pt x="101439" y="198961"/>
                </a:moveTo>
                <a:lnTo>
                  <a:pt x="78886" y="198961"/>
                </a:lnTo>
                <a:lnTo>
                  <a:pt x="76246" y="201501"/>
                </a:lnTo>
                <a:lnTo>
                  <a:pt x="76246" y="218011"/>
                </a:lnTo>
                <a:lnTo>
                  <a:pt x="78886" y="220551"/>
                </a:lnTo>
                <a:lnTo>
                  <a:pt x="101439" y="220551"/>
                </a:lnTo>
                <a:lnTo>
                  <a:pt x="104079" y="218011"/>
                </a:lnTo>
                <a:lnTo>
                  <a:pt x="104079" y="201501"/>
                </a:lnTo>
                <a:lnTo>
                  <a:pt x="101439" y="198961"/>
                </a:lnTo>
                <a:close/>
              </a:path>
              <a:path extrusionOk="0" h="292100" w="178435">
                <a:moveTo>
                  <a:pt x="70836" y="186261"/>
                </a:moveTo>
                <a:lnTo>
                  <a:pt x="48282" y="186261"/>
                </a:lnTo>
                <a:lnTo>
                  <a:pt x="45643" y="188801"/>
                </a:lnTo>
                <a:lnTo>
                  <a:pt x="45643" y="205311"/>
                </a:lnTo>
                <a:lnTo>
                  <a:pt x="48282" y="207851"/>
                </a:lnTo>
                <a:lnTo>
                  <a:pt x="70836" y="207851"/>
                </a:lnTo>
                <a:lnTo>
                  <a:pt x="73478" y="205311"/>
                </a:lnTo>
                <a:lnTo>
                  <a:pt x="73478" y="188801"/>
                </a:lnTo>
                <a:lnTo>
                  <a:pt x="70836" y="186261"/>
                </a:lnTo>
                <a:close/>
              </a:path>
              <a:path extrusionOk="0" h="292100" w="178435">
                <a:moveTo>
                  <a:pt x="131326" y="186261"/>
                </a:moveTo>
                <a:lnTo>
                  <a:pt x="108772" y="186261"/>
                </a:lnTo>
                <a:lnTo>
                  <a:pt x="106135" y="188801"/>
                </a:lnTo>
                <a:lnTo>
                  <a:pt x="106135" y="205311"/>
                </a:lnTo>
                <a:lnTo>
                  <a:pt x="108772" y="207851"/>
                </a:lnTo>
                <a:lnTo>
                  <a:pt x="131326" y="207851"/>
                </a:lnTo>
                <a:lnTo>
                  <a:pt x="133965" y="205311"/>
                </a:lnTo>
                <a:lnTo>
                  <a:pt x="133965" y="188801"/>
                </a:lnTo>
                <a:lnTo>
                  <a:pt x="131326" y="186261"/>
                </a:lnTo>
                <a:close/>
              </a:path>
              <a:path extrusionOk="0" h="292100" w="178435">
                <a:moveTo>
                  <a:pt x="101559" y="173561"/>
                </a:moveTo>
                <a:lnTo>
                  <a:pt x="80037" y="173561"/>
                </a:lnTo>
                <a:lnTo>
                  <a:pt x="77518" y="176101"/>
                </a:lnTo>
                <a:lnTo>
                  <a:pt x="77518" y="191341"/>
                </a:lnTo>
                <a:lnTo>
                  <a:pt x="80037" y="193881"/>
                </a:lnTo>
                <a:lnTo>
                  <a:pt x="101559" y="193881"/>
                </a:lnTo>
                <a:lnTo>
                  <a:pt x="104079" y="191341"/>
                </a:lnTo>
                <a:lnTo>
                  <a:pt x="104079" y="176101"/>
                </a:lnTo>
                <a:lnTo>
                  <a:pt x="101559" y="173561"/>
                </a:lnTo>
                <a:close/>
              </a:path>
              <a:path extrusionOk="0" h="292100" w="178435">
                <a:moveTo>
                  <a:pt x="71286" y="159591"/>
                </a:moveTo>
                <a:lnTo>
                  <a:pt x="50794" y="159591"/>
                </a:lnTo>
                <a:lnTo>
                  <a:pt x="48398" y="162131"/>
                </a:lnTo>
                <a:lnTo>
                  <a:pt x="48398" y="177371"/>
                </a:lnTo>
                <a:lnTo>
                  <a:pt x="50794" y="179911"/>
                </a:lnTo>
                <a:lnTo>
                  <a:pt x="71286" y="179911"/>
                </a:lnTo>
                <a:lnTo>
                  <a:pt x="73684" y="177371"/>
                </a:lnTo>
                <a:lnTo>
                  <a:pt x="73684" y="162131"/>
                </a:lnTo>
                <a:lnTo>
                  <a:pt x="71286" y="159591"/>
                </a:lnTo>
                <a:close/>
              </a:path>
              <a:path extrusionOk="0" h="292100" w="178435">
                <a:moveTo>
                  <a:pt x="128746" y="159591"/>
                </a:moveTo>
                <a:lnTo>
                  <a:pt x="108254" y="159591"/>
                </a:lnTo>
                <a:lnTo>
                  <a:pt x="105857" y="162131"/>
                </a:lnTo>
                <a:lnTo>
                  <a:pt x="105857" y="177371"/>
                </a:lnTo>
                <a:lnTo>
                  <a:pt x="108254" y="179911"/>
                </a:lnTo>
                <a:lnTo>
                  <a:pt x="128746" y="179911"/>
                </a:lnTo>
                <a:lnTo>
                  <a:pt x="131144" y="177371"/>
                </a:lnTo>
                <a:lnTo>
                  <a:pt x="131144" y="162131"/>
                </a:lnTo>
                <a:lnTo>
                  <a:pt x="128746" y="159591"/>
                </a:lnTo>
                <a:close/>
              </a:path>
              <a:path extrusionOk="0" h="292100" w="178435">
                <a:moveTo>
                  <a:pt x="100338" y="144351"/>
                </a:moveTo>
                <a:lnTo>
                  <a:pt x="79847" y="144351"/>
                </a:lnTo>
                <a:lnTo>
                  <a:pt x="77449" y="146891"/>
                </a:lnTo>
                <a:lnTo>
                  <a:pt x="77449" y="162131"/>
                </a:lnTo>
                <a:lnTo>
                  <a:pt x="79847" y="164671"/>
                </a:lnTo>
                <a:lnTo>
                  <a:pt x="100338" y="164671"/>
                </a:lnTo>
                <a:lnTo>
                  <a:pt x="102736" y="162131"/>
                </a:lnTo>
                <a:lnTo>
                  <a:pt x="102736" y="146891"/>
                </a:lnTo>
                <a:lnTo>
                  <a:pt x="100338" y="144351"/>
                </a:lnTo>
                <a:close/>
              </a:path>
              <a:path extrusionOk="0" h="292100" w="178435">
                <a:moveTo>
                  <a:pt x="72395" y="132921"/>
                </a:moveTo>
                <a:lnTo>
                  <a:pt x="52998" y="132921"/>
                </a:lnTo>
                <a:lnTo>
                  <a:pt x="50727" y="134191"/>
                </a:lnTo>
                <a:lnTo>
                  <a:pt x="50727" y="148161"/>
                </a:lnTo>
                <a:lnTo>
                  <a:pt x="52998" y="150701"/>
                </a:lnTo>
                <a:lnTo>
                  <a:pt x="72395" y="150701"/>
                </a:lnTo>
                <a:lnTo>
                  <a:pt x="74667" y="148161"/>
                </a:lnTo>
                <a:lnTo>
                  <a:pt x="74667" y="134191"/>
                </a:lnTo>
                <a:lnTo>
                  <a:pt x="72395" y="132921"/>
                </a:lnTo>
                <a:close/>
              </a:path>
              <a:path extrusionOk="0" h="292100" w="178435">
                <a:moveTo>
                  <a:pt x="125606" y="131651"/>
                </a:moveTo>
                <a:lnTo>
                  <a:pt x="107441" y="131651"/>
                </a:lnTo>
                <a:lnTo>
                  <a:pt x="105313" y="134191"/>
                </a:lnTo>
                <a:lnTo>
                  <a:pt x="105313" y="146891"/>
                </a:lnTo>
                <a:lnTo>
                  <a:pt x="107441" y="149431"/>
                </a:lnTo>
                <a:lnTo>
                  <a:pt x="125606" y="149431"/>
                </a:lnTo>
                <a:lnTo>
                  <a:pt x="127734" y="146891"/>
                </a:lnTo>
                <a:lnTo>
                  <a:pt x="127734" y="134191"/>
                </a:lnTo>
                <a:lnTo>
                  <a:pt x="125606" y="131651"/>
                </a:lnTo>
                <a:close/>
              </a:path>
              <a:path extrusionOk="0" h="292100" w="178435">
                <a:moveTo>
                  <a:pt x="98459" y="121491"/>
                </a:moveTo>
                <a:lnTo>
                  <a:pt x="81654" y="121491"/>
                </a:lnTo>
                <a:lnTo>
                  <a:pt x="79688" y="122761"/>
                </a:lnTo>
                <a:lnTo>
                  <a:pt x="79688" y="135461"/>
                </a:lnTo>
                <a:lnTo>
                  <a:pt x="81654" y="136731"/>
                </a:lnTo>
                <a:lnTo>
                  <a:pt x="98459" y="136731"/>
                </a:lnTo>
                <a:lnTo>
                  <a:pt x="100425" y="135461"/>
                </a:lnTo>
                <a:lnTo>
                  <a:pt x="100425" y="122761"/>
                </a:lnTo>
                <a:lnTo>
                  <a:pt x="98459" y="121491"/>
                </a:lnTo>
                <a:close/>
              </a:path>
              <a:path extrusionOk="0" h="292100" w="178435">
                <a:moveTo>
                  <a:pt x="73762" y="107521"/>
                </a:moveTo>
                <a:lnTo>
                  <a:pt x="56958" y="107521"/>
                </a:lnTo>
                <a:lnTo>
                  <a:pt x="54989" y="110061"/>
                </a:lnTo>
                <a:lnTo>
                  <a:pt x="54989" y="121491"/>
                </a:lnTo>
                <a:lnTo>
                  <a:pt x="56958" y="124031"/>
                </a:lnTo>
                <a:lnTo>
                  <a:pt x="73762" y="124031"/>
                </a:lnTo>
                <a:lnTo>
                  <a:pt x="75728" y="121491"/>
                </a:lnTo>
                <a:lnTo>
                  <a:pt x="75728" y="110061"/>
                </a:lnTo>
                <a:lnTo>
                  <a:pt x="73762" y="107521"/>
                </a:lnTo>
                <a:close/>
              </a:path>
              <a:path extrusionOk="0" h="292100" w="178435">
                <a:moveTo>
                  <a:pt x="123454" y="107521"/>
                </a:moveTo>
                <a:lnTo>
                  <a:pt x="106649" y="107521"/>
                </a:lnTo>
                <a:lnTo>
                  <a:pt x="104683" y="110061"/>
                </a:lnTo>
                <a:lnTo>
                  <a:pt x="104683" y="121491"/>
                </a:lnTo>
                <a:lnTo>
                  <a:pt x="106649" y="124031"/>
                </a:lnTo>
                <a:lnTo>
                  <a:pt x="123454" y="124031"/>
                </a:lnTo>
                <a:lnTo>
                  <a:pt x="125423" y="121491"/>
                </a:lnTo>
                <a:lnTo>
                  <a:pt x="125423" y="110061"/>
                </a:lnTo>
                <a:lnTo>
                  <a:pt x="123454" y="107521"/>
                </a:lnTo>
                <a:close/>
              </a:path>
              <a:path extrusionOk="0" h="292100" w="178435">
                <a:moveTo>
                  <a:pt x="97652" y="98631"/>
                </a:moveTo>
                <a:lnTo>
                  <a:pt x="82353" y="98631"/>
                </a:lnTo>
                <a:lnTo>
                  <a:pt x="80563" y="99901"/>
                </a:lnTo>
                <a:lnTo>
                  <a:pt x="80563" y="111331"/>
                </a:lnTo>
                <a:lnTo>
                  <a:pt x="82353" y="112601"/>
                </a:lnTo>
                <a:lnTo>
                  <a:pt x="97652" y="112601"/>
                </a:lnTo>
                <a:lnTo>
                  <a:pt x="99442" y="111331"/>
                </a:lnTo>
                <a:lnTo>
                  <a:pt x="99442" y="99901"/>
                </a:lnTo>
                <a:lnTo>
                  <a:pt x="97652" y="98631"/>
                </a:lnTo>
                <a:close/>
              </a:path>
              <a:path extrusionOk="0" h="292100" w="178435">
                <a:moveTo>
                  <a:pt x="74472" y="84661"/>
                </a:moveTo>
                <a:lnTo>
                  <a:pt x="59175" y="84661"/>
                </a:lnTo>
                <a:lnTo>
                  <a:pt x="57387" y="87201"/>
                </a:lnTo>
                <a:lnTo>
                  <a:pt x="57387" y="97361"/>
                </a:lnTo>
                <a:lnTo>
                  <a:pt x="59175" y="99901"/>
                </a:lnTo>
                <a:lnTo>
                  <a:pt x="74472" y="99901"/>
                </a:lnTo>
                <a:lnTo>
                  <a:pt x="76262" y="97361"/>
                </a:lnTo>
                <a:lnTo>
                  <a:pt x="76262" y="87201"/>
                </a:lnTo>
                <a:lnTo>
                  <a:pt x="74472" y="84661"/>
                </a:lnTo>
                <a:close/>
              </a:path>
              <a:path extrusionOk="0" h="292100" w="178435">
                <a:moveTo>
                  <a:pt x="120793" y="84661"/>
                </a:moveTo>
                <a:lnTo>
                  <a:pt x="105493" y="84661"/>
                </a:lnTo>
                <a:lnTo>
                  <a:pt x="103704" y="87201"/>
                </a:lnTo>
                <a:lnTo>
                  <a:pt x="103704" y="97361"/>
                </a:lnTo>
                <a:lnTo>
                  <a:pt x="105493" y="99901"/>
                </a:lnTo>
                <a:lnTo>
                  <a:pt x="120793" y="99901"/>
                </a:lnTo>
                <a:lnTo>
                  <a:pt x="122582" y="97361"/>
                </a:lnTo>
                <a:lnTo>
                  <a:pt x="122582" y="87201"/>
                </a:lnTo>
                <a:lnTo>
                  <a:pt x="120793" y="84661"/>
                </a:lnTo>
                <a:close/>
              </a:path>
              <a:path extrusionOk="0" h="292100" w="178435">
                <a:moveTo>
                  <a:pt x="97642" y="78311"/>
                </a:moveTo>
                <a:lnTo>
                  <a:pt x="82961" y="78311"/>
                </a:lnTo>
                <a:lnTo>
                  <a:pt x="81244" y="79581"/>
                </a:lnTo>
                <a:lnTo>
                  <a:pt x="81244" y="91011"/>
                </a:lnTo>
                <a:lnTo>
                  <a:pt x="82961" y="92281"/>
                </a:lnTo>
                <a:lnTo>
                  <a:pt x="97642" y="92281"/>
                </a:lnTo>
                <a:lnTo>
                  <a:pt x="99359" y="91011"/>
                </a:lnTo>
                <a:lnTo>
                  <a:pt x="99359" y="79581"/>
                </a:lnTo>
                <a:lnTo>
                  <a:pt x="97642" y="78311"/>
                </a:lnTo>
                <a:close/>
              </a:path>
              <a:path extrusionOk="0" h="292100" w="178435">
                <a:moveTo>
                  <a:pt x="75041" y="65611"/>
                </a:moveTo>
                <a:lnTo>
                  <a:pt x="61127" y="65611"/>
                </a:lnTo>
                <a:lnTo>
                  <a:pt x="59500" y="66881"/>
                </a:lnTo>
                <a:lnTo>
                  <a:pt x="59500" y="77041"/>
                </a:lnTo>
                <a:lnTo>
                  <a:pt x="61127" y="78311"/>
                </a:lnTo>
                <a:lnTo>
                  <a:pt x="75041" y="78311"/>
                </a:lnTo>
                <a:lnTo>
                  <a:pt x="76672" y="77041"/>
                </a:lnTo>
                <a:lnTo>
                  <a:pt x="76672" y="66881"/>
                </a:lnTo>
                <a:lnTo>
                  <a:pt x="75041" y="65611"/>
                </a:lnTo>
                <a:close/>
              </a:path>
              <a:path extrusionOk="0" h="292100" w="178435">
                <a:moveTo>
                  <a:pt x="118907" y="65611"/>
                </a:moveTo>
                <a:lnTo>
                  <a:pt x="105756" y="65611"/>
                </a:lnTo>
                <a:lnTo>
                  <a:pt x="104216" y="66881"/>
                </a:lnTo>
                <a:lnTo>
                  <a:pt x="104216" y="77041"/>
                </a:lnTo>
                <a:lnTo>
                  <a:pt x="105756" y="78311"/>
                </a:lnTo>
                <a:lnTo>
                  <a:pt x="118907" y="78311"/>
                </a:lnTo>
                <a:lnTo>
                  <a:pt x="120444" y="77041"/>
                </a:lnTo>
                <a:lnTo>
                  <a:pt x="120444" y="66881"/>
                </a:lnTo>
                <a:lnTo>
                  <a:pt x="118907" y="65611"/>
                </a:lnTo>
                <a:close/>
              </a:path>
              <a:path extrusionOk="0" h="292100" w="178435">
                <a:moveTo>
                  <a:pt x="96907" y="57991"/>
                </a:moveTo>
                <a:lnTo>
                  <a:pt x="83756" y="57991"/>
                </a:lnTo>
                <a:lnTo>
                  <a:pt x="82219" y="59261"/>
                </a:lnTo>
                <a:lnTo>
                  <a:pt x="82219" y="69421"/>
                </a:lnTo>
                <a:lnTo>
                  <a:pt x="83756" y="70691"/>
                </a:lnTo>
                <a:lnTo>
                  <a:pt x="96907" y="70691"/>
                </a:lnTo>
                <a:lnTo>
                  <a:pt x="98449" y="69421"/>
                </a:lnTo>
                <a:lnTo>
                  <a:pt x="98449" y="59261"/>
                </a:lnTo>
                <a:lnTo>
                  <a:pt x="96907" y="57991"/>
                </a:lnTo>
                <a:close/>
              </a:path>
              <a:path extrusionOk="0" h="292100" w="178435">
                <a:moveTo>
                  <a:pt x="75185" y="44021"/>
                </a:moveTo>
                <a:lnTo>
                  <a:pt x="62495" y="44021"/>
                </a:lnTo>
                <a:lnTo>
                  <a:pt x="61012" y="46561"/>
                </a:lnTo>
                <a:lnTo>
                  <a:pt x="61012" y="55451"/>
                </a:lnTo>
                <a:lnTo>
                  <a:pt x="62495" y="56721"/>
                </a:lnTo>
                <a:lnTo>
                  <a:pt x="75185" y="56721"/>
                </a:lnTo>
                <a:lnTo>
                  <a:pt x="76672" y="55451"/>
                </a:lnTo>
                <a:lnTo>
                  <a:pt x="76672" y="46561"/>
                </a:lnTo>
                <a:lnTo>
                  <a:pt x="75185" y="44021"/>
                </a:lnTo>
                <a:close/>
              </a:path>
              <a:path extrusionOk="0" h="292100" w="178435">
                <a:moveTo>
                  <a:pt x="117565" y="44021"/>
                </a:moveTo>
                <a:lnTo>
                  <a:pt x="105335" y="44021"/>
                </a:lnTo>
                <a:lnTo>
                  <a:pt x="103902" y="45291"/>
                </a:lnTo>
                <a:lnTo>
                  <a:pt x="103902" y="54181"/>
                </a:lnTo>
                <a:lnTo>
                  <a:pt x="105335" y="56721"/>
                </a:lnTo>
                <a:lnTo>
                  <a:pt x="117565" y="56721"/>
                </a:lnTo>
                <a:lnTo>
                  <a:pt x="118993" y="54181"/>
                </a:lnTo>
                <a:lnTo>
                  <a:pt x="118993" y="45291"/>
                </a:lnTo>
                <a:lnTo>
                  <a:pt x="117565" y="44021"/>
                </a:lnTo>
                <a:close/>
              </a:path>
              <a:path extrusionOk="0" h="292100" w="178435">
                <a:moveTo>
                  <a:pt x="95763" y="41481"/>
                </a:moveTo>
                <a:lnTo>
                  <a:pt x="84488" y="41481"/>
                </a:lnTo>
                <a:lnTo>
                  <a:pt x="83169" y="42751"/>
                </a:lnTo>
                <a:lnTo>
                  <a:pt x="83169" y="50371"/>
                </a:lnTo>
                <a:lnTo>
                  <a:pt x="84488" y="51641"/>
                </a:lnTo>
                <a:lnTo>
                  <a:pt x="95763" y="51641"/>
                </a:lnTo>
                <a:lnTo>
                  <a:pt x="97080" y="50371"/>
                </a:lnTo>
                <a:lnTo>
                  <a:pt x="97080" y="42751"/>
                </a:lnTo>
                <a:lnTo>
                  <a:pt x="95763" y="41481"/>
                </a:lnTo>
                <a:close/>
              </a:path>
              <a:path extrusionOk="0" h="292100" w="178435">
                <a:moveTo>
                  <a:pt x="42594" y="27511"/>
                </a:moveTo>
                <a:lnTo>
                  <a:pt x="26623" y="27511"/>
                </a:lnTo>
                <a:lnTo>
                  <a:pt x="9529" y="32591"/>
                </a:lnTo>
                <a:lnTo>
                  <a:pt x="2786" y="37671"/>
                </a:lnTo>
                <a:lnTo>
                  <a:pt x="0" y="40211"/>
                </a:lnTo>
                <a:lnTo>
                  <a:pt x="1680" y="47831"/>
                </a:lnTo>
                <a:lnTo>
                  <a:pt x="8844" y="49101"/>
                </a:lnTo>
                <a:lnTo>
                  <a:pt x="13312" y="49101"/>
                </a:lnTo>
                <a:lnTo>
                  <a:pt x="15083" y="45291"/>
                </a:lnTo>
                <a:lnTo>
                  <a:pt x="19975" y="44021"/>
                </a:lnTo>
                <a:lnTo>
                  <a:pt x="24231" y="42751"/>
                </a:lnTo>
                <a:lnTo>
                  <a:pt x="31262" y="40211"/>
                </a:lnTo>
                <a:lnTo>
                  <a:pt x="50689" y="40211"/>
                </a:lnTo>
                <a:lnTo>
                  <a:pt x="50961" y="31321"/>
                </a:lnTo>
                <a:lnTo>
                  <a:pt x="42594" y="27511"/>
                </a:lnTo>
                <a:close/>
              </a:path>
              <a:path extrusionOk="0" h="292100" w="178435">
                <a:moveTo>
                  <a:pt x="177825" y="38941"/>
                </a:moveTo>
                <a:lnTo>
                  <a:pt x="146559" y="38941"/>
                </a:lnTo>
                <a:lnTo>
                  <a:pt x="153589" y="40211"/>
                </a:lnTo>
                <a:lnTo>
                  <a:pt x="157844" y="42751"/>
                </a:lnTo>
                <a:lnTo>
                  <a:pt x="162737" y="44021"/>
                </a:lnTo>
                <a:lnTo>
                  <a:pt x="164508" y="47831"/>
                </a:lnTo>
                <a:lnTo>
                  <a:pt x="168976" y="47831"/>
                </a:lnTo>
                <a:lnTo>
                  <a:pt x="176143" y="46561"/>
                </a:lnTo>
                <a:lnTo>
                  <a:pt x="177825" y="38941"/>
                </a:lnTo>
                <a:close/>
              </a:path>
              <a:path extrusionOk="0" h="292100" w="178435">
                <a:moveTo>
                  <a:pt x="75563" y="28781"/>
                </a:moveTo>
                <a:lnTo>
                  <a:pt x="64665" y="28781"/>
                </a:lnTo>
                <a:lnTo>
                  <a:pt x="63388" y="30051"/>
                </a:lnTo>
                <a:lnTo>
                  <a:pt x="63388" y="37671"/>
                </a:lnTo>
                <a:lnTo>
                  <a:pt x="64665" y="38941"/>
                </a:lnTo>
                <a:lnTo>
                  <a:pt x="75563" y="38941"/>
                </a:lnTo>
                <a:lnTo>
                  <a:pt x="76841" y="37671"/>
                </a:lnTo>
                <a:lnTo>
                  <a:pt x="76841" y="30051"/>
                </a:lnTo>
                <a:lnTo>
                  <a:pt x="75563" y="28781"/>
                </a:lnTo>
                <a:close/>
              </a:path>
              <a:path extrusionOk="0" h="292100" w="178435">
                <a:moveTo>
                  <a:pt x="114828" y="28781"/>
                </a:moveTo>
                <a:lnTo>
                  <a:pt x="104302" y="28781"/>
                </a:lnTo>
                <a:lnTo>
                  <a:pt x="103070" y="30051"/>
                </a:lnTo>
                <a:lnTo>
                  <a:pt x="103070" y="37671"/>
                </a:lnTo>
                <a:lnTo>
                  <a:pt x="104302" y="38941"/>
                </a:lnTo>
                <a:lnTo>
                  <a:pt x="114828" y="38941"/>
                </a:lnTo>
                <a:lnTo>
                  <a:pt x="116060" y="37671"/>
                </a:lnTo>
                <a:lnTo>
                  <a:pt x="116060" y="30051"/>
                </a:lnTo>
                <a:lnTo>
                  <a:pt x="114828" y="28781"/>
                </a:lnTo>
                <a:close/>
              </a:path>
              <a:path extrusionOk="0" h="292100" w="178435">
                <a:moveTo>
                  <a:pt x="95050" y="27511"/>
                </a:moveTo>
                <a:lnTo>
                  <a:pt x="85618" y="27511"/>
                </a:lnTo>
                <a:lnTo>
                  <a:pt x="84517" y="28781"/>
                </a:lnTo>
                <a:lnTo>
                  <a:pt x="84517" y="35131"/>
                </a:lnTo>
                <a:lnTo>
                  <a:pt x="85618" y="36401"/>
                </a:lnTo>
                <a:lnTo>
                  <a:pt x="95050" y="36401"/>
                </a:lnTo>
                <a:lnTo>
                  <a:pt x="96155" y="35131"/>
                </a:lnTo>
                <a:lnTo>
                  <a:pt x="96155" y="28781"/>
                </a:lnTo>
                <a:lnTo>
                  <a:pt x="95050" y="27511"/>
                </a:lnTo>
                <a:close/>
              </a:path>
              <a:path extrusionOk="0" h="292100" w="178435">
                <a:moveTo>
                  <a:pt x="93692" y="262"/>
                </a:moveTo>
                <a:lnTo>
                  <a:pt x="86575" y="262"/>
                </a:lnTo>
                <a:lnTo>
                  <a:pt x="85744" y="1094"/>
                </a:lnTo>
                <a:lnTo>
                  <a:pt x="85744" y="6202"/>
                </a:lnTo>
                <a:lnTo>
                  <a:pt x="86575" y="7034"/>
                </a:lnTo>
                <a:lnTo>
                  <a:pt x="93692" y="7034"/>
                </a:lnTo>
                <a:lnTo>
                  <a:pt x="94524" y="6202"/>
                </a:lnTo>
                <a:lnTo>
                  <a:pt x="94524" y="1094"/>
                </a:lnTo>
                <a:lnTo>
                  <a:pt x="93692" y="262"/>
                </a:lnTo>
                <a:close/>
              </a:path>
              <a:path extrusionOk="0" h="292100" w="178435">
                <a:moveTo>
                  <a:pt x="107614" y="0"/>
                </a:moveTo>
                <a:lnTo>
                  <a:pt x="99848" y="0"/>
                </a:lnTo>
                <a:lnTo>
                  <a:pt x="98938" y="910"/>
                </a:lnTo>
                <a:lnTo>
                  <a:pt x="98938" y="6483"/>
                </a:lnTo>
                <a:lnTo>
                  <a:pt x="99848" y="7391"/>
                </a:lnTo>
                <a:lnTo>
                  <a:pt x="107614" y="7391"/>
                </a:lnTo>
                <a:lnTo>
                  <a:pt x="108521" y="6483"/>
                </a:lnTo>
                <a:lnTo>
                  <a:pt x="108521" y="910"/>
                </a:lnTo>
                <a:lnTo>
                  <a:pt x="107614" y="0"/>
                </a:lnTo>
                <a:close/>
              </a:path>
              <a:path extrusionOk="0" h="292100" w="178435">
                <a:moveTo>
                  <a:pt x="80049" y="215"/>
                </a:moveTo>
                <a:lnTo>
                  <a:pt x="72283" y="215"/>
                </a:lnTo>
                <a:lnTo>
                  <a:pt x="71376" y="1126"/>
                </a:lnTo>
                <a:lnTo>
                  <a:pt x="71376" y="6699"/>
                </a:lnTo>
                <a:lnTo>
                  <a:pt x="72283" y="7607"/>
                </a:lnTo>
                <a:lnTo>
                  <a:pt x="80049" y="7607"/>
                </a:lnTo>
                <a:lnTo>
                  <a:pt x="80956" y="6699"/>
                </a:lnTo>
                <a:lnTo>
                  <a:pt x="80956" y="1126"/>
                </a:lnTo>
                <a:lnTo>
                  <a:pt x="80049" y="215"/>
                </a:lnTo>
                <a:close/>
              </a:path>
              <a:path extrusionOk="0" h="292100" w="178435">
                <a:moveTo>
                  <a:pt x="94236" y="13676"/>
                </a:moveTo>
                <a:lnTo>
                  <a:pt x="86471" y="13676"/>
                </a:lnTo>
                <a:lnTo>
                  <a:pt x="85561" y="14583"/>
                </a:lnTo>
                <a:lnTo>
                  <a:pt x="85561" y="20159"/>
                </a:lnTo>
                <a:lnTo>
                  <a:pt x="86471" y="21066"/>
                </a:lnTo>
                <a:lnTo>
                  <a:pt x="94236" y="21066"/>
                </a:lnTo>
                <a:lnTo>
                  <a:pt x="95143" y="20159"/>
                </a:lnTo>
                <a:lnTo>
                  <a:pt x="95143" y="14583"/>
                </a:lnTo>
                <a:lnTo>
                  <a:pt x="94236" y="13676"/>
                </a:lnTo>
                <a:close/>
              </a:path>
              <a:path extrusionOk="0" h="292100" w="178435">
                <a:moveTo>
                  <a:pt x="113882" y="13729"/>
                </a:moveTo>
                <a:lnTo>
                  <a:pt x="104914" y="13729"/>
                </a:lnTo>
                <a:lnTo>
                  <a:pt x="103863" y="14777"/>
                </a:lnTo>
                <a:lnTo>
                  <a:pt x="103863" y="21215"/>
                </a:lnTo>
                <a:lnTo>
                  <a:pt x="104914" y="22265"/>
                </a:lnTo>
                <a:lnTo>
                  <a:pt x="113882" y="22265"/>
                </a:lnTo>
                <a:lnTo>
                  <a:pt x="114929" y="21215"/>
                </a:lnTo>
                <a:lnTo>
                  <a:pt x="114929" y="14777"/>
                </a:lnTo>
                <a:lnTo>
                  <a:pt x="113882" y="13729"/>
                </a:lnTo>
                <a:close/>
              </a:path>
              <a:path extrusionOk="0" h="292100" w="178435">
                <a:moveTo>
                  <a:pt x="74980" y="14100"/>
                </a:moveTo>
                <a:lnTo>
                  <a:pt x="66012" y="14100"/>
                </a:lnTo>
                <a:lnTo>
                  <a:pt x="64961" y="15148"/>
                </a:lnTo>
                <a:lnTo>
                  <a:pt x="64961" y="21586"/>
                </a:lnTo>
                <a:lnTo>
                  <a:pt x="66012" y="22636"/>
                </a:lnTo>
                <a:lnTo>
                  <a:pt x="74980" y="22636"/>
                </a:lnTo>
                <a:lnTo>
                  <a:pt x="76031" y="21586"/>
                </a:lnTo>
                <a:lnTo>
                  <a:pt x="76031" y="15148"/>
                </a:lnTo>
                <a:lnTo>
                  <a:pt x="74980" y="1410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2"/>
          <p:cNvSpPr/>
          <p:nvPr/>
        </p:nvSpPr>
        <p:spPr>
          <a:xfrm>
            <a:off x="2445070" y="4611297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"/>
          <p:cNvSpPr/>
          <p:nvPr/>
        </p:nvSpPr>
        <p:spPr>
          <a:xfrm>
            <a:off x="3003721" y="4519266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5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"/>
          <p:cNvSpPr/>
          <p:nvPr/>
        </p:nvSpPr>
        <p:spPr>
          <a:xfrm>
            <a:off x="2828321" y="4925660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"/>
          <p:cNvSpPr/>
          <p:nvPr/>
        </p:nvSpPr>
        <p:spPr>
          <a:xfrm>
            <a:off x="3491153" y="4785594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5"/>
                </a:lnTo>
                <a:lnTo>
                  <a:pt x="0" y="17434"/>
                </a:lnTo>
                <a:lnTo>
                  <a:pt x="5029" y="22461"/>
                </a:lnTo>
                <a:lnTo>
                  <a:pt x="17434" y="22461"/>
                </a:lnTo>
                <a:lnTo>
                  <a:pt x="22463" y="17434"/>
                </a:lnTo>
                <a:lnTo>
                  <a:pt x="22463" y="5025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"/>
          <p:cNvSpPr/>
          <p:nvPr/>
        </p:nvSpPr>
        <p:spPr>
          <a:xfrm>
            <a:off x="2921356" y="5227552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5"/>
                </a:lnTo>
                <a:lnTo>
                  <a:pt x="5029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8" name="Google Shape;388;p2"/>
          <p:cNvGrpSpPr/>
          <p:nvPr/>
        </p:nvGrpSpPr>
        <p:grpSpPr>
          <a:xfrm>
            <a:off x="1476157" y="4383780"/>
            <a:ext cx="1413410" cy="1178853"/>
            <a:chOff x="1476157" y="4383780"/>
            <a:chExt cx="1413410" cy="1178853"/>
          </a:xfrm>
        </p:grpSpPr>
        <p:sp>
          <p:nvSpPr>
            <p:cNvPr id="389" name="Google Shape;389;p2"/>
            <p:cNvSpPr/>
            <p:nvPr/>
          </p:nvSpPr>
          <p:spPr>
            <a:xfrm>
              <a:off x="1500692" y="5532890"/>
              <a:ext cx="22860" cy="22860"/>
            </a:xfrm>
            <a:custGeom>
              <a:rect b="b" l="l" r="r" t="t"/>
              <a:pathLst>
                <a:path extrusionOk="0" h="22860" w="22859">
                  <a:moveTo>
                    <a:pt x="17434" y="0"/>
                  </a:moveTo>
                  <a:lnTo>
                    <a:pt x="11231" y="0"/>
                  </a:lnTo>
                  <a:lnTo>
                    <a:pt x="5029" y="0"/>
                  </a:lnTo>
                  <a:lnTo>
                    <a:pt x="0" y="5029"/>
                  </a:lnTo>
                  <a:lnTo>
                    <a:pt x="0" y="17434"/>
                  </a:lnTo>
                  <a:lnTo>
                    <a:pt x="5029" y="22463"/>
                  </a:lnTo>
                  <a:lnTo>
                    <a:pt x="17434" y="22463"/>
                  </a:lnTo>
                  <a:lnTo>
                    <a:pt x="22463" y="17434"/>
                  </a:lnTo>
                  <a:lnTo>
                    <a:pt x="22463" y="5029"/>
                  </a:lnTo>
                  <a:lnTo>
                    <a:pt x="17434" y="0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0" name="Google Shape;390;p2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476157" y="4383780"/>
              <a:ext cx="1406700" cy="11788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1" name="Google Shape;391;p2"/>
            <p:cNvSpPr/>
            <p:nvPr/>
          </p:nvSpPr>
          <p:spPr>
            <a:xfrm>
              <a:off x="2650807" y="4773225"/>
              <a:ext cx="238760" cy="307975"/>
            </a:xfrm>
            <a:custGeom>
              <a:rect b="b" l="l" r="r" t="t"/>
              <a:pathLst>
                <a:path extrusionOk="0" h="307975" w="238760">
                  <a:moveTo>
                    <a:pt x="22466" y="5029"/>
                  </a:moveTo>
                  <a:lnTo>
                    <a:pt x="17437" y="0"/>
                  </a:lnTo>
                  <a:lnTo>
                    <a:pt x="11226" y="0"/>
                  </a:lnTo>
                  <a:lnTo>
                    <a:pt x="5029" y="0"/>
                  </a:lnTo>
                  <a:lnTo>
                    <a:pt x="0" y="5029"/>
                  </a:lnTo>
                  <a:lnTo>
                    <a:pt x="0" y="17437"/>
                  </a:lnTo>
                  <a:lnTo>
                    <a:pt x="5029" y="22466"/>
                  </a:lnTo>
                  <a:lnTo>
                    <a:pt x="17437" y="22466"/>
                  </a:lnTo>
                  <a:lnTo>
                    <a:pt x="22466" y="17437"/>
                  </a:lnTo>
                  <a:lnTo>
                    <a:pt x="22466" y="5029"/>
                  </a:lnTo>
                  <a:close/>
                </a:path>
                <a:path extrusionOk="0" h="307975" w="238760">
                  <a:moveTo>
                    <a:pt x="238302" y="290512"/>
                  </a:moveTo>
                  <a:lnTo>
                    <a:pt x="233273" y="285483"/>
                  </a:lnTo>
                  <a:lnTo>
                    <a:pt x="227063" y="285483"/>
                  </a:lnTo>
                  <a:lnTo>
                    <a:pt x="220865" y="285483"/>
                  </a:lnTo>
                  <a:lnTo>
                    <a:pt x="215836" y="290512"/>
                  </a:lnTo>
                  <a:lnTo>
                    <a:pt x="215836" y="302920"/>
                  </a:lnTo>
                  <a:lnTo>
                    <a:pt x="220865" y="307949"/>
                  </a:lnTo>
                  <a:lnTo>
                    <a:pt x="233273" y="307949"/>
                  </a:lnTo>
                  <a:lnTo>
                    <a:pt x="238302" y="302920"/>
                  </a:lnTo>
                  <a:lnTo>
                    <a:pt x="238302" y="290512"/>
                  </a:lnTo>
                  <a:close/>
                </a:path>
              </a:pathLst>
            </a:custGeom>
            <a:solidFill>
              <a:srgbClr val="9FD66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2" name="Google Shape;392;p2"/>
          <p:cNvSpPr/>
          <p:nvPr/>
        </p:nvSpPr>
        <p:spPr>
          <a:xfrm>
            <a:off x="3357986" y="5487814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4" y="22463"/>
                </a:lnTo>
                <a:lnTo>
                  <a:pt x="22463" y="17434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"/>
          <p:cNvSpPr/>
          <p:nvPr/>
        </p:nvSpPr>
        <p:spPr>
          <a:xfrm>
            <a:off x="1902733" y="5324172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5"/>
                </a:lnTo>
                <a:lnTo>
                  <a:pt x="5029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"/>
          <p:cNvSpPr/>
          <p:nvPr/>
        </p:nvSpPr>
        <p:spPr>
          <a:xfrm>
            <a:off x="1547743" y="5277988"/>
            <a:ext cx="22860" cy="22860"/>
          </a:xfrm>
          <a:custGeom>
            <a:rect b="b" l="l" r="r" t="t"/>
            <a:pathLst>
              <a:path extrusionOk="0" h="22860" w="22859">
                <a:moveTo>
                  <a:pt x="17435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4"/>
                </a:lnTo>
                <a:lnTo>
                  <a:pt x="5029" y="22463"/>
                </a:lnTo>
                <a:lnTo>
                  <a:pt x="17435" y="22463"/>
                </a:lnTo>
                <a:lnTo>
                  <a:pt x="22465" y="17434"/>
                </a:lnTo>
                <a:lnTo>
                  <a:pt x="22465" y="5029"/>
                </a:lnTo>
                <a:lnTo>
                  <a:pt x="17435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"/>
          <p:cNvSpPr/>
          <p:nvPr/>
        </p:nvSpPr>
        <p:spPr>
          <a:xfrm>
            <a:off x="1846897" y="5558085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5"/>
                </a:lnTo>
                <a:lnTo>
                  <a:pt x="5029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"/>
          <p:cNvSpPr/>
          <p:nvPr/>
        </p:nvSpPr>
        <p:spPr>
          <a:xfrm>
            <a:off x="2204013" y="5598427"/>
            <a:ext cx="22860" cy="22860"/>
          </a:xfrm>
          <a:custGeom>
            <a:rect b="b" l="l" r="r" t="t"/>
            <a:pathLst>
              <a:path extrusionOk="0" h="22860" w="22860">
                <a:moveTo>
                  <a:pt x="17434" y="0"/>
                </a:moveTo>
                <a:lnTo>
                  <a:pt x="11231" y="0"/>
                </a:lnTo>
                <a:lnTo>
                  <a:pt x="5029" y="0"/>
                </a:lnTo>
                <a:lnTo>
                  <a:pt x="0" y="5029"/>
                </a:lnTo>
                <a:lnTo>
                  <a:pt x="0" y="17435"/>
                </a:lnTo>
                <a:lnTo>
                  <a:pt x="5029" y="22465"/>
                </a:lnTo>
                <a:lnTo>
                  <a:pt x="17434" y="22465"/>
                </a:lnTo>
                <a:lnTo>
                  <a:pt x="22463" y="17435"/>
                </a:lnTo>
                <a:lnTo>
                  <a:pt x="22463" y="5029"/>
                </a:lnTo>
                <a:lnTo>
                  <a:pt x="17434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"/>
          <p:cNvSpPr/>
          <p:nvPr/>
        </p:nvSpPr>
        <p:spPr>
          <a:xfrm>
            <a:off x="2166710" y="4548009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4" y="0"/>
                </a:lnTo>
                <a:lnTo>
                  <a:pt x="3517" y="0"/>
                </a:lnTo>
                <a:lnTo>
                  <a:pt x="0" y="3514"/>
                </a:lnTo>
                <a:lnTo>
                  <a:pt x="0" y="12189"/>
                </a:lnTo>
                <a:lnTo>
                  <a:pt x="3517" y="15703"/>
                </a:lnTo>
                <a:lnTo>
                  <a:pt x="12189" y="15703"/>
                </a:lnTo>
                <a:lnTo>
                  <a:pt x="15707" y="12189"/>
                </a:lnTo>
                <a:lnTo>
                  <a:pt x="15707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"/>
          <p:cNvSpPr/>
          <p:nvPr/>
        </p:nvSpPr>
        <p:spPr>
          <a:xfrm>
            <a:off x="2024434" y="4611632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6"/>
                </a:lnTo>
                <a:lnTo>
                  <a:pt x="0" y="12193"/>
                </a:lnTo>
                <a:lnTo>
                  <a:pt x="3517" y="15706"/>
                </a:lnTo>
                <a:lnTo>
                  <a:pt x="12189" y="15706"/>
                </a:lnTo>
                <a:lnTo>
                  <a:pt x="15707" y="12193"/>
                </a:lnTo>
                <a:lnTo>
                  <a:pt x="15707" y="3516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"/>
          <p:cNvSpPr/>
          <p:nvPr/>
        </p:nvSpPr>
        <p:spPr>
          <a:xfrm>
            <a:off x="2286327" y="5764330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4" y="0"/>
                </a:lnTo>
                <a:lnTo>
                  <a:pt x="0" y="3517"/>
                </a:lnTo>
                <a:lnTo>
                  <a:pt x="0" y="12189"/>
                </a:lnTo>
                <a:lnTo>
                  <a:pt x="3514" y="15707"/>
                </a:lnTo>
                <a:lnTo>
                  <a:pt x="12189" y="15707"/>
                </a:lnTo>
                <a:lnTo>
                  <a:pt x="15707" y="12189"/>
                </a:lnTo>
                <a:lnTo>
                  <a:pt x="15707" y="3517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"/>
          <p:cNvSpPr/>
          <p:nvPr/>
        </p:nvSpPr>
        <p:spPr>
          <a:xfrm>
            <a:off x="1534006" y="5739296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2" y="0"/>
                </a:lnTo>
                <a:lnTo>
                  <a:pt x="3514" y="0"/>
                </a:lnTo>
                <a:lnTo>
                  <a:pt x="0" y="3517"/>
                </a:lnTo>
                <a:lnTo>
                  <a:pt x="0" y="12193"/>
                </a:lnTo>
                <a:lnTo>
                  <a:pt x="3514" y="15707"/>
                </a:lnTo>
                <a:lnTo>
                  <a:pt x="12189" y="15707"/>
                </a:lnTo>
                <a:lnTo>
                  <a:pt x="15707" y="12193"/>
                </a:lnTo>
                <a:lnTo>
                  <a:pt x="15707" y="3517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"/>
          <p:cNvSpPr/>
          <p:nvPr/>
        </p:nvSpPr>
        <p:spPr>
          <a:xfrm>
            <a:off x="3007810" y="5722746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6" y="0"/>
                </a:lnTo>
                <a:lnTo>
                  <a:pt x="0" y="3514"/>
                </a:lnTo>
                <a:lnTo>
                  <a:pt x="0" y="12189"/>
                </a:lnTo>
                <a:lnTo>
                  <a:pt x="3516" y="15707"/>
                </a:lnTo>
                <a:lnTo>
                  <a:pt x="12189" y="15707"/>
                </a:lnTo>
                <a:lnTo>
                  <a:pt x="15707" y="12189"/>
                </a:lnTo>
                <a:lnTo>
                  <a:pt x="15707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"/>
          <p:cNvSpPr/>
          <p:nvPr/>
        </p:nvSpPr>
        <p:spPr>
          <a:xfrm>
            <a:off x="2961162" y="5554781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6" y="0"/>
                </a:lnTo>
                <a:lnTo>
                  <a:pt x="0" y="3514"/>
                </a:lnTo>
                <a:lnTo>
                  <a:pt x="0" y="12189"/>
                </a:lnTo>
                <a:lnTo>
                  <a:pt x="3516" y="15707"/>
                </a:lnTo>
                <a:lnTo>
                  <a:pt x="12189" y="15707"/>
                </a:lnTo>
                <a:lnTo>
                  <a:pt x="15706" y="12189"/>
                </a:lnTo>
                <a:lnTo>
                  <a:pt x="15706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"/>
          <p:cNvSpPr/>
          <p:nvPr/>
        </p:nvSpPr>
        <p:spPr>
          <a:xfrm>
            <a:off x="3162858" y="5238784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4"/>
                </a:lnTo>
                <a:lnTo>
                  <a:pt x="0" y="12190"/>
                </a:lnTo>
                <a:lnTo>
                  <a:pt x="3517" y="15707"/>
                </a:lnTo>
                <a:lnTo>
                  <a:pt x="12189" y="15707"/>
                </a:lnTo>
                <a:lnTo>
                  <a:pt x="15707" y="12190"/>
                </a:lnTo>
                <a:lnTo>
                  <a:pt x="15707" y="3514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"/>
          <p:cNvSpPr/>
          <p:nvPr/>
        </p:nvSpPr>
        <p:spPr>
          <a:xfrm>
            <a:off x="3553383" y="4665146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2"/>
                </a:lnTo>
                <a:lnTo>
                  <a:pt x="0" y="12189"/>
                </a:lnTo>
                <a:lnTo>
                  <a:pt x="3516" y="15706"/>
                </a:lnTo>
                <a:lnTo>
                  <a:pt x="12189" y="15706"/>
                </a:lnTo>
                <a:lnTo>
                  <a:pt x="15706" y="12189"/>
                </a:lnTo>
                <a:lnTo>
                  <a:pt x="15706" y="3512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"/>
          <p:cNvSpPr/>
          <p:nvPr/>
        </p:nvSpPr>
        <p:spPr>
          <a:xfrm>
            <a:off x="2255738" y="5345030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1" y="0"/>
                </a:lnTo>
                <a:lnTo>
                  <a:pt x="3516" y="0"/>
                </a:lnTo>
                <a:lnTo>
                  <a:pt x="0" y="3517"/>
                </a:lnTo>
                <a:lnTo>
                  <a:pt x="0" y="12190"/>
                </a:lnTo>
                <a:lnTo>
                  <a:pt x="3516" y="15707"/>
                </a:lnTo>
                <a:lnTo>
                  <a:pt x="12189" y="15707"/>
                </a:lnTo>
                <a:lnTo>
                  <a:pt x="15707" y="12190"/>
                </a:lnTo>
                <a:lnTo>
                  <a:pt x="15707" y="3517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"/>
          <p:cNvSpPr/>
          <p:nvPr/>
        </p:nvSpPr>
        <p:spPr>
          <a:xfrm>
            <a:off x="1474678" y="5406627"/>
            <a:ext cx="15875" cy="15875"/>
          </a:xfrm>
          <a:custGeom>
            <a:rect b="b" l="l" r="r" t="t"/>
            <a:pathLst>
              <a:path extrusionOk="0" h="15875" w="15875">
                <a:moveTo>
                  <a:pt x="12190" y="0"/>
                </a:moveTo>
                <a:lnTo>
                  <a:pt x="7852" y="0"/>
                </a:lnTo>
                <a:lnTo>
                  <a:pt x="3517" y="0"/>
                </a:lnTo>
                <a:lnTo>
                  <a:pt x="0" y="3517"/>
                </a:lnTo>
                <a:lnTo>
                  <a:pt x="0" y="12189"/>
                </a:lnTo>
                <a:lnTo>
                  <a:pt x="3517" y="15707"/>
                </a:lnTo>
                <a:lnTo>
                  <a:pt x="12190" y="15707"/>
                </a:lnTo>
                <a:lnTo>
                  <a:pt x="15707" y="12189"/>
                </a:lnTo>
                <a:lnTo>
                  <a:pt x="15707" y="3517"/>
                </a:lnTo>
                <a:lnTo>
                  <a:pt x="12190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"/>
          <p:cNvSpPr/>
          <p:nvPr/>
        </p:nvSpPr>
        <p:spPr>
          <a:xfrm>
            <a:off x="1533845" y="5098085"/>
            <a:ext cx="15875" cy="15875"/>
          </a:xfrm>
          <a:custGeom>
            <a:rect b="b" l="l" r="r" t="t"/>
            <a:pathLst>
              <a:path extrusionOk="0" h="15875" w="15875">
                <a:moveTo>
                  <a:pt x="12193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4"/>
                </a:lnTo>
                <a:lnTo>
                  <a:pt x="0" y="12189"/>
                </a:lnTo>
                <a:lnTo>
                  <a:pt x="3516" y="15707"/>
                </a:lnTo>
                <a:lnTo>
                  <a:pt x="12193" y="15707"/>
                </a:lnTo>
                <a:lnTo>
                  <a:pt x="15706" y="12189"/>
                </a:lnTo>
                <a:lnTo>
                  <a:pt x="15706" y="3514"/>
                </a:lnTo>
                <a:lnTo>
                  <a:pt x="12193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"/>
          <p:cNvSpPr/>
          <p:nvPr/>
        </p:nvSpPr>
        <p:spPr>
          <a:xfrm>
            <a:off x="1486390" y="4694460"/>
            <a:ext cx="15875" cy="15875"/>
          </a:xfrm>
          <a:custGeom>
            <a:rect b="b" l="l" r="r" t="t"/>
            <a:pathLst>
              <a:path extrusionOk="0" h="15875" w="15875">
                <a:moveTo>
                  <a:pt x="12191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4"/>
                </a:lnTo>
                <a:lnTo>
                  <a:pt x="0" y="12189"/>
                </a:lnTo>
                <a:lnTo>
                  <a:pt x="3516" y="15707"/>
                </a:lnTo>
                <a:lnTo>
                  <a:pt x="12191" y="15707"/>
                </a:lnTo>
                <a:lnTo>
                  <a:pt x="15706" y="12189"/>
                </a:lnTo>
                <a:lnTo>
                  <a:pt x="15706" y="3514"/>
                </a:lnTo>
                <a:lnTo>
                  <a:pt x="12191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2"/>
          <p:cNvSpPr/>
          <p:nvPr/>
        </p:nvSpPr>
        <p:spPr>
          <a:xfrm>
            <a:off x="2499883" y="4391560"/>
            <a:ext cx="15875" cy="15875"/>
          </a:xfrm>
          <a:custGeom>
            <a:rect b="b" l="l" r="r" t="t"/>
            <a:pathLst>
              <a:path extrusionOk="0" h="15875" w="15875">
                <a:moveTo>
                  <a:pt x="12189" y="0"/>
                </a:moveTo>
                <a:lnTo>
                  <a:pt x="7854" y="0"/>
                </a:lnTo>
                <a:lnTo>
                  <a:pt x="3516" y="0"/>
                </a:lnTo>
                <a:lnTo>
                  <a:pt x="0" y="3516"/>
                </a:lnTo>
                <a:lnTo>
                  <a:pt x="0" y="12189"/>
                </a:lnTo>
                <a:lnTo>
                  <a:pt x="3516" y="15707"/>
                </a:lnTo>
                <a:lnTo>
                  <a:pt x="12189" y="15707"/>
                </a:lnTo>
                <a:lnTo>
                  <a:pt x="15707" y="12189"/>
                </a:lnTo>
                <a:lnTo>
                  <a:pt x="15707" y="3516"/>
                </a:lnTo>
                <a:lnTo>
                  <a:pt x="12189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2"/>
          <p:cNvSpPr/>
          <p:nvPr/>
        </p:nvSpPr>
        <p:spPr>
          <a:xfrm>
            <a:off x="2408302" y="5492486"/>
            <a:ext cx="22860" cy="22860"/>
          </a:xfrm>
          <a:custGeom>
            <a:rect b="b" l="l" r="r" t="t"/>
            <a:pathLst>
              <a:path extrusionOk="0" h="22860" w="22860">
                <a:moveTo>
                  <a:pt x="17435" y="0"/>
                </a:moveTo>
                <a:lnTo>
                  <a:pt x="11233" y="0"/>
                </a:lnTo>
                <a:lnTo>
                  <a:pt x="5029" y="0"/>
                </a:lnTo>
                <a:lnTo>
                  <a:pt x="0" y="5026"/>
                </a:lnTo>
                <a:lnTo>
                  <a:pt x="0" y="17435"/>
                </a:lnTo>
                <a:lnTo>
                  <a:pt x="5029" y="22465"/>
                </a:lnTo>
                <a:lnTo>
                  <a:pt x="17435" y="22465"/>
                </a:lnTo>
                <a:lnTo>
                  <a:pt x="22465" y="17435"/>
                </a:lnTo>
                <a:lnTo>
                  <a:pt x="22465" y="5026"/>
                </a:lnTo>
                <a:lnTo>
                  <a:pt x="17435" y="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1" name="Google Shape;411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677631" y="4760931"/>
            <a:ext cx="88574" cy="8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668809" y="5336178"/>
            <a:ext cx="88577" cy="88574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2"/>
          <p:cNvSpPr/>
          <p:nvPr/>
        </p:nvSpPr>
        <p:spPr>
          <a:xfrm>
            <a:off x="1971324" y="5493430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6" y="2117"/>
                </a:lnTo>
                <a:lnTo>
                  <a:pt x="2115" y="8957"/>
                </a:lnTo>
                <a:lnTo>
                  <a:pt x="0" y="13684"/>
                </a:lnTo>
                <a:lnTo>
                  <a:pt x="0" y="24119"/>
                </a:lnTo>
                <a:lnTo>
                  <a:pt x="2115" y="28842"/>
                </a:lnTo>
                <a:lnTo>
                  <a:pt x="8956" y="35686"/>
                </a:lnTo>
                <a:lnTo>
                  <a:pt x="13686" y="37804"/>
                </a:lnTo>
                <a:lnTo>
                  <a:pt x="24119" y="37804"/>
                </a:lnTo>
                <a:lnTo>
                  <a:pt x="28842" y="35686"/>
                </a:lnTo>
                <a:lnTo>
                  <a:pt x="35685" y="28842"/>
                </a:lnTo>
                <a:lnTo>
                  <a:pt x="37594" y="24584"/>
                </a:lnTo>
                <a:lnTo>
                  <a:pt x="17330" y="24584"/>
                </a:lnTo>
                <a:lnTo>
                  <a:pt x="15908" y="23947"/>
                </a:lnTo>
                <a:lnTo>
                  <a:pt x="13855" y="21894"/>
                </a:lnTo>
                <a:lnTo>
                  <a:pt x="13218" y="20473"/>
                </a:lnTo>
                <a:lnTo>
                  <a:pt x="13218" y="17330"/>
                </a:lnTo>
                <a:lnTo>
                  <a:pt x="13855" y="15908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3" y="13219"/>
                </a:lnTo>
                <a:lnTo>
                  <a:pt x="35685" y="8957"/>
                </a:lnTo>
                <a:lnTo>
                  <a:pt x="28842" y="2117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3" y="13219"/>
                </a:moveTo>
                <a:lnTo>
                  <a:pt x="20472" y="13219"/>
                </a:lnTo>
                <a:lnTo>
                  <a:pt x="21894" y="13856"/>
                </a:lnTo>
                <a:lnTo>
                  <a:pt x="23947" y="15908"/>
                </a:lnTo>
                <a:lnTo>
                  <a:pt x="24580" y="17330"/>
                </a:lnTo>
                <a:lnTo>
                  <a:pt x="24580" y="20473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2" y="24584"/>
                </a:lnTo>
                <a:lnTo>
                  <a:pt x="37594" y="24584"/>
                </a:lnTo>
                <a:lnTo>
                  <a:pt x="37802" y="24119"/>
                </a:lnTo>
                <a:lnTo>
                  <a:pt x="37801" y="13684"/>
                </a:lnTo>
                <a:lnTo>
                  <a:pt x="37593" y="13219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"/>
          <p:cNvSpPr/>
          <p:nvPr/>
        </p:nvSpPr>
        <p:spPr>
          <a:xfrm>
            <a:off x="2888921" y="4395989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2" y="0"/>
                </a:lnTo>
                <a:lnTo>
                  <a:pt x="8956" y="2115"/>
                </a:lnTo>
                <a:lnTo>
                  <a:pt x="2117" y="8956"/>
                </a:lnTo>
                <a:lnTo>
                  <a:pt x="0" y="13682"/>
                </a:lnTo>
                <a:lnTo>
                  <a:pt x="0" y="24119"/>
                </a:lnTo>
                <a:lnTo>
                  <a:pt x="2117" y="28842"/>
                </a:lnTo>
                <a:lnTo>
                  <a:pt x="8956" y="35685"/>
                </a:lnTo>
                <a:lnTo>
                  <a:pt x="13682" y="37802"/>
                </a:lnTo>
                <a:lnTo>
                  <a:pt x="24119" y="37802"/>
                </a:lnTo>
                <a:lnTo>
                  <a:pt x="28842" y="35685"/>
                </a:lnTo>
                <a:lnTo>
                  <a:pt x="35683" y="28842"/>
                </a:lnTo>
                <a:lnTo>
                  <a:pt x="37592" y="24583"/>
                </a:lnTo>
                <a:lnTo>
                  <a:pt x="17330" y="24583"/>
                </a:lnTo>
                <a:lnTo>
                  <a:pt x="15908" y="23947"/>
                </a:lnTo>
                <a:lnTo>
                  <a:pt x="13855" y="21894"/>
                </a:lnTo>
                <a:lnTo>
                  <a:pt x="13219" y="20472"/>
                </a:lnTo>
                <a:lnTo>
                  <a:pt x="13219" y="17330"/>
                </a:lnTo>
                <a:lnTo>
                  <a:pt x="13855" y="15908"/>
                </a:lnTo>
                <a:lnTo>
                  <a:pt x="15908" y="13855"/>
                </a:lnTo>
                <a:lnTo>
                  <a:pt x="17330" y="13218"/>
                </a:lnTo>
                <a:lnTo>
                  <a:pt x="37590" y="13218"/>
                </a:lnTo>
                <a:lnTo>
                  <a:pt x="35683" y="8956"/>
                </a:lnTo>
                <a:lnTo>
                  <a:pt x="28842" y="2115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0" y="13218"/>
                </a:moveTo>
                <a:lnTo>
                  <a:pt x="20472" y="13218"/>
                </a:lnTo>
                <a:lnTo>
                  <a:pt x="21894" y="13855"/>
                </a:lnTo>
                <a:lnTo>
                  <a:pt x="23943" y="15908"/>
                </a:lnTo>
                <a:lnTo>
                  <a:pt x="24580" y="17330"/>
                </a:lnTo>
                <a:lnTo>
                  <a:pt x="24580" y="20472"/>
                </a:lnTo>
                <a:lnTo>
                  <a:pt x="23943" y="21894"/>
                </a:lnTo>
                <a:lnTo>
                  <a:pt x="21894" y="23947"/>
                </a:lnTo>
                <a:lnTo>
                  <a:pt x="20472" y="24583"/>
                </a:lnTo>
                <a:lnTo>
                  <a:pt x="37592" y="24583"/>
                </a:lnTo>
                <a:lnTo>
                  <a:pt x="37800" y="24119"/>
                </a:lnTo>
                <a:lnTo>
                  <a:pt x="37798" y="13682"/>
                </a:lnTo>
                <a:lnTo>
                  <a:pt x="37590" y="13218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2"/>
          <p:cNvSpPr/>
          <p:nvPr/>
        </p:nvSpPr>
        <p:spPr>
          <a:xfrm>
            <a:off x="2145531" y="4417063"/>
            <a:ext cx="34925" cy="34925"/>
          </a:xfrm>
          <a:custGeom>
            <a:rect b="b" l="l" r="r" t="t"/>
            <a:pathLst>
              <a:path extrusionOk="0" h="34925" w="34925">
                <a:moveTo>
                  <a:pt x="22169" y="0"/>
                </a:moveTo>
                <a:lnTo>
                  <a:pt x="12578" y="0"/>
                </a:lnTo>
                <a:lnTo>
                  <a:pt x="8233" y="1943"/>
                </a:lnTo>
                <a:lnTo>
                  <a:pt x="1948" y="8232"/>
                </a:lnTo>
                <a:lnTo>
                  <a:pt x="0" y="12574"/>
                </a:lnTo>
                <a:lnTo>
                  <a:pt x="0" y="22165"/>
                </a:lnTo>
                <a:lnTo>
                  <a:pt x="1948" y="26506"/>
                </a:lnTo>
                <a:lnTo>
                  <a:pt x="8233" y="32795"/>
                </a:lnTo>
                <a:lnTo>
                  <a:pt x="12578" y="34739"/>
                </a:lnTo>
                <a:lnTo>
                  <a:pt x="22169" y="34739"/>
                </a:lnTo>
                <a:lnTo>
                  <a:pt x="26509" y="32795"/>
                </a:lnTo>
                <a:lnTo>
                  <a:pt x="32796" y="26506"/>
                </a:lnTo>
                <a:lnTo>
                  <a:pt x="34553" y="22589"/>
                </a:lnTo>
                <a:lnTo>
                  <a:pt x="15929" y="22589"/>
                </a:lnTo>
                <a:lnTo>
                  <a:pt x="14618" y="22006"/>
                </a:lnTo>
                <a:lnTo>
                  <a:pt x="12736" y="20119"/>
                </a:lnTo>
                <a:lnTo>
                  <a:pt x="12150" y="18812"/>
                </a:lnTo>
                <a:lnTo>
                  <a:pt x="12150" y="15925"/>
                </a:lnTo>
                <a:lnTo>
                  <a:pt x="12736" y="14618"/>
                </a:lnTo>
                <a:lnTo>
                  <a:pt x="14618" y="12733"/>
                </a:lnTo>
                <a:lnTo>
                  <a:pt x="15929" y="12150"/>
                </a:lnTo>
                <a:lnTo>
                  <a:pt x="34551" y="12150"/>
                </a:lnTo>
                <a:lnTo>
                  <a:pt x="32796" y="8232"/>
                </a:lnTo>
                <a:lnTo>
                  <a:pt x="26509" y="1943"/>
                </a:lnTo>
                <a:lnTo>
                  <a:pt x="22169" y="0"/>
                </a:lnTo>
                <a:close/>
              </a:path>
              <a:path extrusionOk="0" h="34925" w="34925">
                <a:moveTo>
                  <a:pt x="34551" y="12150"/>
                </a:moveTo>
                <a:lnTo>
                  <a:pt x="18817" y="12150"/>
                </a:lnTo>
                <a:lnTo>
                  <a:pt x="20124" y="12733"/>
                </a:lnTo>
                <a:lnTo>
                  <a:pt x="22006" y="14618"/>
                </a:lnTo>
                <a:lnTo>
                  <a:pt x="22593" y="15925"/>
                </a:lnTo>
                <a:lnTo>
                  <a:pt x="22593" y="18812"/>
                </a:lnTo>
                <a:lnTo>
                  <a:pt x="22006" y="20119"/>
                </a:lnTo>
                <a:lnTo>
                  <a:pt x="20124" y="22006"/>
                </a:lnTo>
                <a:lnTo>
                  <a:pt x="18817" y="22589"/>
                </a:lnTo>
                <a:lnTo>
                  <a:pt x="34553" y="22589"/>
                </a:lnTo>
                <a:lnTo>
                  <a:pt x="34743" y="22165"/>
                </a:lnTo>
                <a:lnTo>
                  <a:pt x="34741" y="12574"/>
                </a:lnTo>
                <a:lnTo>
                  <a:pt x="34551" y="12150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"/>
          <p:cNvSpPr/>
          <p:nvPr/>
        </p:nvSpPr>
        <p:spPr>
          <a:xfrm>
            <a:off x="1600131" y="5482796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7" y="2115"/>
                </a:lnTo>
                <a:lnTo>
                  <a:pt x="2117" y="8956"/>
                </a:lnTo>
                <a:lnTo>
                  <a:pt x="0" y="13679"/>
                </a:lnTo>
                <a:lnTo>
                  <a:pt x="0" y="24116"/>
                </a:lnTo>
                <a:lnTo>
                  <a:pt x="2117" y="28842"/>
                </a:lnTo>
                <a:lnTo>
                  <a:pt x="8957" y="35683"/>
                </a:lnTo>
                <a:lnTo>
                  <a:pt x="13686" y="37799"/>
                </a:lnTo>
                <a:lnTo>
                  <a:pt x="24119" y="37799"/>
                </a:lnTo>
                <a:lnTo>
                  <a:pt x="28846" y="35683"/>
                </a:lnTo>
                <a:lnTo>
                  <a:pt x="35686" y="28842"/>
                </a:lnTo>
                <a:lnTo>
                  <a:pt x="37595" y="24580"/>
                </a:lnTo>
                <a:lnTo>
                  <a:pt x="17330" y="24580"/>
                </a:lnTo>
                <a:lnTo>
                  <a:pt x="15908" y="23943"/>
                </a:lnTo>
                <a:lnTo>
                  <a:pt x="13856" y="21890"/>
                </a:lnTo>
                <a:lnTo>
                  <a:pt x="13219" y="20468"/>
                </a:lnTo>
                <a:lnTo>
                  <a:pt x="13219" y="17330"/>
                </a:lnTo>
                <a:lnTo>
                  <a:pt x="13856" y="15904"/>
                </a:lnTo>
                <a:lnTo>
                  <a:pt x="15908" y="13855"/>
                </a:lnTo>
                <a:lnTo>
                  <a:pt x="17330" y="13218"/>
                </a:lnTo>
                <a:lnTo>
                  <a:pt x="37595" y="13218"/>
                </a:lnTo>
                <a:lnTo>
                  <a:pt x="35686" y="8956"/>
                </a:lnTo>
                <a:lnTo>
                  <a:pt x="28846" y="2115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5" y="13218"/>
                </a:moveTo>
                <a:lnTo>
                  <a:pt x="20473" y="13218"/>
                </a:lnTo>
                <a:lnTo>
                  <a:pt x="21894" y="13855"/>
                </a:lnTo>
                <a:lnTo>
                  <a:pt x="23947" y="15904"/>
                </a:lnTo>
                <a:lnTo>
                  <a:pt x="24584" y="17330"/>
                </a:lnTo>
                <a:lnTo>
                  <a:pt x="24584" y="20468"/>
                </a:lnTo>
                <a:lnTo>
                  <a:pt x="23947" y="21890"/>
                </a:lnTo>
                <a:lnTo>
                  <a:pt x="21894" y="23943"/>
                </a:lnTo>
                <a:lnTo>
                  <a:pt x="20473" y="24580"/>
                </a:lnTo>
                <a:lnTo>
                  <a:pt x="37595" y="24580"/>
                </a:lnTo>
                <a:lnTo>
                  <a:pt x="37804" y="24116"/>
                </a:lnTo>
                <a:lnTo>
                  <a:pt x="37802" y="13679"/>
                </a:lnTo>
                <a:lnTo>
                  <a:pt x="37595" y="13218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2"/>
          <p:cNvSpPr/>
          <p:nvPr/>
        </p:nvSpPr>
        <p:spPr>
          <a:xfrm>
            <a:off x="1773165" y="4931247"/>
            <a:ext cx="38100" cy="38100"/>
          </a:xfrm>
          <a:custGeom>
            <a:rect b="b" l="l" r="r" t="t"/>
            <a:pathLst>
              <a:path extrusionOk="0" h="38100" w="38100">
                <a:moveTo>
                  <a:pt x="24121" y="0"/>
                </a:moveTo>
                <a:lnTo>
                  <a:pt x="13688" y="0"/>
                </a:lnTo>
                <a:lnTo>
                  <a:pt x="8961" y="2117"/>
                </a:lnTo>
                <a:lnTo>
                  <a:pt x="2117" y="8957"/>
                </a:lnTo>
                <a:lnTo>
                  <a:pt x="0" y="13684"/>
                </a:lnTo>
                <a:lnTo>
                  <a:pt x="0" y="24119"/>
                </a:lnTo>
                <a:lnTo>
                  <a:pt x="2117" y="28842"/>
                </a:lnTo>
                <a:lnTo>
                  <a:pt x="8961" y="35687"/>
                </a:lnTo>
                <a:lnTo>
                  <a:pt x="13688" y="37804"/>
                </a:lnTo>
                <a:lnTo>
                  <a:pt x="24121" y="37804"/>
                </a:lnTo>
                <a:lnTo>
                  <a:pt x="28846" y="35687"/>
                </a:lnTo>
                <a:lnTo>
                  <a:pt x="35687" y="28842"/>
                </a:lnTo>
                <a:lnTo>
                  <a:pt x="37595" y="24584"/>
                </a:lnTo>
                <a:lnTo>
                  <a:pt x="17334" y="24584"/>
                </a:lnTo>
                <a:lnTo>
                  <a:pt x="15909" y="23947"/>
                </a:lnTo>
                <a:lnTo>
                  <a:pt x="13856" y="21896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6" y="15909"/>
                </a:lnTo>
                <a:lnTo>
                  <a:pt x="15909" y="13856"/>
                </a:lnTo>
                <a:lnTo>
                  <a:pt x="17334" y="13219"/>
                </a:lnTo>
                <a:lnTo>
                  <a:pt x="37594" y="13219"/>
                </a:lnTo>
                <a:lnTo>
                  <a:pt x="35687" y="8957"/>
                </a:lnTo>
                <a:lnTo>
                  <a:pt x="28846" y="2117"/>
                </a:lnTo>
                <a:lnTo>
                  <a:pt x="24121" y="0"/>
                </a:lnTo>
                <a:close/>
              </a:path>
              <a:path extrusionOk="0" h="38100" w="38100">
                <a:moveTo>
                  <a:pt x="37594" y="13219"/>
                </a:moveTo>
                <a:lnTo>
                  <a:pt x="20473" y="13219"/>
                </a:lnTo>
                <a:lnTo>
                  <a:pt x="21896" y="13856"/>
                </a:lnTo>
                <a:lnTo>
                  <a:pt x="23947" y="15909"/>
                </a:lnTo>
                <a:lnTo>
                  <a:pt x="24584" y="17330"/>
                </a:lnTo>
                <a:lnTo>
                  <a:pt x="24584" y="20473"/>
                </a:lnTo>
                <a:lnTo>
                  <a:pt x="23947" y="21896"/>
                </a:lnTo>
                <a:lnTo>
                  <a:pt x="21896" y="23947"/>
                </a:lnTo>
                <a:lnTo>
                  <a:pt x="20473" y="24584"/>
                </a:lnTo>
                <a:lnTo>
                  <a:pt x="37595" y="24584"/>
                </a:lnTo>
                <a:lnTo>
                  <a:pt x="37804" y="24119"/>
                </a:lnTo>
                <a:lnTo>
                  <a:pt x="37802" y="13684"/>
                </a:lnTo>
                <a:lnTo>
                  <a:pt x="37594" y="13219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"/>
          <p:cNvSpPr/>
          <p:nvPr/>
        </p:nvSpPr>
        <p:spPr>
          <a:xfrm>
            <a:off x="2989642" y="4908222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6" y="2117"/>
                </a:lnTo>
                <a:lnTo>
                  <a:pt x="2115" y="8956"/>
                </a:lnTo>
                <a:lnTo>
                  <a:pt x="0" y="13682"/>
                </a:lnTo>
                <a:lnTo>
                  <a:pt x="0" y="24119"/>
                </a:lnTo>
                <a:lnTo>
                  <a:pt x="2115" y="28842"/>
                </a:lnTo>
                <a:lnTo>
                  <a:pt x="8956" y="35687"/>
                </a:lnTo>
                <a:lnTo>
                  <a:pt x="13686" y="37802"/>
                </a:lnTo>
                <a:lnTo>
                  <a:pt x="24119" y="37802"/>
                </a:lnTo>
                <a:lnTo>
                  <a:pt x="28846" y="35687"/>
                </a:lnTo>
                <a:lnTo>
                  <a:pt x="35685" y="28842"/>
                </a:lnTo>
                <a:lnTo>
                  <a:pt x="37594" y="24584"/>
                </a:lnTo>
                <a:lnTo>
                  <a:pt x="17332" y="24584"/>
                </a:lnTo>
                <a:lnTo>
                  <a:pt x="15908" y="23947"/>
                </a:lnTo>
                <a:lnTo>
                  <a:pt x="13855" y="21894"/>
                </a:lnTo>
                <a:lnTo>
                  <a:pt x="13218" y="20472"/>
                </a:lnTo>
                <a:lnTo>
                  <a:pt x="13218" y="17330"/>
                </a:lnTo>
                <a:lnTo>
                  <a:pt x="13855" y="15908"/>
                </a:lnTo>
                <a:lnTo>
                  <a:pt x="15908" y="13855"/>
                </a:lnTo>
                <a:lnTo>
                  <a:pt x="17332" y="13219"/>
                </a:lnTo>
                <a:lnTo>
                  <a:pt x="37593" y="13219"/>
                </a:lnTo>
                <a:lnTo>
                  <a:pt x="35685" y="8956"/>
                </a:lnTo>
                <a:lnTo>
                  <a:pt x="28846" y="2117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3" y="13219"/>
                </a:moveTo>
                <a:lnTo>
                  <a:pt x="20472" y="13219"/>
                </a:lnTo>
                <a:lnTo>
                  <a:pt x="21894" y="13855"/>
                </a:lnTo>
                <a:lnTo>
                  <a:pt x="23947" y="15908"/>
                </a:lnTo>
                <a:lnTo>
                  <a:pt x="24583" y="17330"/>
                </a:lnTo>
                <a:lnTo>
                  <a:pt x="24583" y="20472"/>
                </a:lnTo>
                <a:lnTo>
                  <a:pt x="23947" y="21894"/>
                </a:lnTo>
                <a:lnTo>
                  <a:pt x="21894" y="23947"/>
                </a:lnTo>
                <a:lnTo>
                  <a:pt x="20472" y="24584"/>
                </a:lnTo>
                <a:lnTo>
                  <a:pt x="37594" y="24584"/>
                </a:lnTo>
                <a:lnTo>
                  <a:pt x="37802" y="24119"/>
                </a:lnTo>
                <a:lnTo>
                  <a:pt x="37801" y="13682"/>
                </a:lnTo>
                <a:lnTo>
                  <a:pt x="37593" y="13219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"/>
          <p:cNvSpPr/>
          <p:nvPr/>
        </p:nvSpPr>
        <p:spPr>
          <a:xfrm>
            <a:off x="3197617" y="5493772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6" y="2117"/>
                </a:lnTo>
                <a:lnTo>
                  <a:pt x="2117" y="8957"/>
                </a:lnTo>
                <a:lnTo>
                  <a:pt x="0" y="13684"/>
                </a:lnTo>
                <a:lnTo>
                  <a:pt x="0" y="24121"/>
                </a:lnTo>
                <a:lnTo>
                  <a:pt x="2117" y="28844"/>
                </a:lnTo>
                <a:lnTo>
                  <a:pt x="8956" y="35687"/>
                </a:lnTo>
                <a:lnTo>
                  <a:pt x="13686" y="37804"/>
                </a:lnTo>
                <a:lnTo>
                  <a:pt x="24119" y="37804"/>
                </a:lnTo>
                <a:lnTo>
                  <a:pt x="28842" y="35687"/>
                </a:lnTo>
                <a:lnTo>
                  <a:pt x="35687" y="28844"/>
                </a:lnTo>
                <a:lnTo>
                  <a:pt x="37595" y="24584"/>
                </a:lnTo>
                <a:lnTo>
                  <a:pt x="17330" y="24584"/>
                </a:lnTo>
                <a:lnTo>
                  <a:pt x="15908" y="23948"/>
                </a:lnTo>
                <a:lnTo>
                  <a:pt x="13855" y="21896"/>
                </a:lnTo>
                <a:lnTo>
                  <a:pt x="13219" y="20473"/>
                </a:lnTo>
                <a:lnTo>
                  <a:pt x="13219" y="17330"/>
                </a:lnTo>
                <a:lnTo>
                  <a:pt x="13855" y="15909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3" y="13219"/>
                </a:lnTo>
                <a:lnTo>
                  <a:pt x="35687" y="8957"/>
                </a:lnTo>
                <a:lnTo>
                  <a:pt x="28842" y="2117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3" y="13219"/>
                </a:moveTo>
                <a:lnTo>
                  <a:pt x="20472" y="13219"/>
                </a:lnTo>
                <a:lnTo>
                  <a:pt x="21894" y="13856"/>
                </a:lnTo>
                <a:lnTo>
                  <a:pt x="23947" y="15909"/>
                </a:lnTo>
                <a:lnTo>
                  <a:pt x="24584" y="17330"/>
                </a:lnTo>
                <a:lnTo>
                  <a:pt x="24584" y="20473"/>
                </a:lnTo>
                <a:lnTo>
                  <a:pt x="23947" y="21896"/>
                </a:lnTo>
                <a:lnTo>
                  <a:pt x="21894" y="23948"/>
                </a:lnTo>
                <a:lnTo>
                  <a:pt x="20472" y="24584"/>
                </a:lnTo>
                <a:lnTo>
                  <a:pt x="37595" y="24584"/>
                </a:lnTo>
                <a:lnTo>
                  <a:pt x="37802" y="24121"/>
                </a:lnTo>
                <a:lnTo>
                  <a:pt x="37801" y="13684"/>
                </a:lnTo>
                <a:lnTo>
                  <a:pt x="37593" y="13219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"/>
          <p:cNvSpPr/>
          <p:nvPr/>
        </p:nvSpPr>
        <p:spPr>
          <a:xfrm>
            <a:off x="3190571" y="4653730"/>
            <a:ext cx="38100" cy="38100"/>
          </a:xfrm>
          <a:custGeom>
            <a:rect b="b" l="l" r="r" t="t"/>
            <a:pathLst>
              <a:path extrusionOk="0" h="38100" w="38100">
                <a:moveTo>
                  <a:pt x="24121" y="0"/>
                </a:moveTo>
                <a:lnTo>
                  <a:pt x="13684" y="0"/>
                </a:lnTo>
                <a:lnTo>
                  <a:pt x="8957" y="2117"/>
                </a:lnTo>
                <a:lnTo>
                  <a:pt x="2117" y="8959"/>
                </a:lnTo>
                <a:lnTo>
                  <a:pt x="0" y="13684"/>
                </a:lnTo>
                <a:lnTo>
                  <a:pt x="0" y="24119"/>
                </a:lnTo>
                <a:lnTo>
                  <a:pt x="2117" y="28846"/>
                </a:lnTo>
                <a:lnTo>
                  <a:pt x="8957" y="35687"/>
                </a:lnTo>
                <a:lnTo>
                  <a:pt x="13684" y="37804"/>
                </a:lnTo>
                <a:lnTo>
                  <a:pt x="24121" y="37804"/>
                </a:lnTo>
                <a:lnTo>
                  <a:pt x="28844" y="35687"/>
                </a:lnTo>
                <a:lnTo>
                  <a:pt x="35683" y="28846"/>
                </a:lnTo>
                <a:lnTo>
                  <a:pt x="37592" y="24584"/>
                </a:lnTo>
                <a:lnTo>
                  <a:pt x="17330" y="24584"/>
                </a:lnTo>
                <a:lnTo>
                  <a:pt x="15909" y="23947"/>
                </a:lnTo>
                <a:lnTo>
                  <a:pt x="13856" y="21894"/>
                </a:lnTo>
                <a:lnTo>
                  <a:pt x="13219" y="20473"/>
                </a:lnTo>
                <a:lnTo>
                  <a:pt x="13219" y="17334"/>
                </a:lnTo>
                <a:lnTo>
                  <a:pt x="13856" y="15908"/>
                </a:lnTo>
                <a:lnTo>
                  <a:pt x="15909" y="13856"/>
                </a:lnTo>
                <a:lnTo>
                  <a:pt x="17330" y="13219"/>
                </a:lnTo>
                <a:lnTo>
                  <a:pt x="37590" y="13219"/>
                </a:lnTo>
                <a:lnTo>
                  <a:pt x="35683" y="8959"/>
                </a:lnTo>
                <a:lnTo>
                  <a:pt x="28844" y="2117"/>
                </a:lnTo>
                <a:lnTo>
                  <a:pt x="24121" y="0"/>
                </a:lnTo>
                <a:close/>
              </a:path>
              <a:path extrusionOk="0" h="38100" w="38100">
                <a:moveTo>
                  <a:pt x="37590" y="13219"/>
                </a:moveTo>
                <a:lnTo>
                  <a:pt x="20473" y="13219"/>
                </a:lnTo>
                <a:lnTo>
                  <a:pt x="21896" y="13856"/>
                </a:lnTo>
                <a:lnTo>
                  <a:pt x="23944" y="15908"/>
                </a:lnTo>
                <a:lnTo>
                  <a:pt x="24580" y="17334"/>
                </a:lnTo>
                <a:lnTo>
                  <a:pt x="24580" y="20473"/>
                </a:lnTo>
                <a:lnTo>
                  <a:pt x="23944" y="21894"/>
                </a:lnTo>
                <a:lnTo>
                  <a:pt x="21896" y="23947"/>
                </a:lnTo>
                <a:lnTo>
                  <a:pt x="20473" y="24584"/>
                </a:lnTo>
                <a:lnTo>
                  <a:pt x="37592" y="24584"/>
                </a:lnTo>
                <a:lnTo>
                  <a:pt x="37800" y="24119"/>
                </a:lnTo>
                <a:lnTo>
                  <a:pt x="37799" y="13684"/>
                </a:lnTo>
                <a:lnTo>
                  <a:pt x="37590" y="13219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"/>
          <p:cNvSpPr/>
          <p:nvPr/>
        </p:nvSpPr>
        <p:spPr>
          <a:xfrm>
            <a:off x="2752848" y="4551199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6" y="2115"/>
                </a:lnTo>
                <a:lnTo>
                  <a:pt x="2117" y="8956"/>
                </a:lnTo>
                <a:lnTo>
                  <a:pt x="0" y="13682"/>
                </a:lnTo>
                <a:lnTo>
                  <a:pt x="0" y="24119"/>
                </a:lnTo>
                <a:lnTo>
                  <a:pt x="2117" y="28842"/>
                </a:lnTo>
                <a:lnTo>
                  <a:pt x="8956" y="35683"/>
                </a:lnTo>
                <a:lnTo>
                  <a:pt x="13686" y="37799"/>
                </a:lnTo>
                <a:lnTo>
                  <a:pt x="24119" y="37799"/>
                </a:lnTo>
                <a:lnTo>
                  <a:pt x="28842" y="35683"/>
                </a:lnTo>
                <a:lnTo>
                  <a:pt x="35687" y="28842"/>
                </a:lnTo>
                <a:lnTo>
                  <a:pt x="37596" y="24579"/>
                </a:lnTo>
                <a:lnTo>
                  <a:pt x="17330" y="24579"/>
                </a:lnTo>
                <a:lnTo>
                  <a:pt x="15908" y="23943"/>
                </a:lnTo>
                <a:lnTo>
                  <a:pt x="13855" y="21894"/>
                </a:lnTo>
                <a:lnTo>
                  <a:pt x="13219" y="20472"/>
                </a:lnTo>
                <a:lnTo>
                  <a:pt x="13219" y="17329"/>
                </a:lnTo>
                <a:lnTo>
                  <a:pt x="13855" y="15908"/>
                </a:lnTo>
                <a:lnTo>
                  <a:pt x="15908" y="13855"/>
                </a:lnTo>
                <a:lnTo>
                  <a:pt x="17330" y="13218"/>
                </a:lnTo>
                <a:lnTo>
                  <a:pt x="37593" y="13218"/>
                </a:lnTo>
                <a:lnTo>
                  <a:pt x="35687" y="8956"/>
                </a:lnTo>
                <a:lnTo>
                  <a:pt x="28842" y="2115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3" y="13218"/>
                </a:moveTo>
                <a:lnTo>
                  <a:pt x="20472" y="13218"/>
                </a:lnTo>
                <a:lnTo>
                  <a:pt x="21894" y="13855"/>
                </a:lnTo>
                <a:lnTo>
                  <a:pt x="23947" y="15908"/>
                </a:lnTo>
                <a:lnTo>
                  <a:pt x="24584" y="17329"/>
                </a:lnTo>
                <a:lnTo>
                  <a:pt x="24584" y="20472"/>
                </a:lnTo>
                <a:lnTo>
                  <a:pt x="23947" y="21894"/>
                </a:lnTo>
                <a:lnTo>
                  <a:pt x="21894" y="23943"/>
                </a:lnTo>
                <a:lnTo>
                  <a:pt x="20472" y="24579"/>
                </a:lnTo>
                <a:lnTo>
                  <a:pt x="37596" y="24579"/>
                </a:lnTo>
                <a:lnTo>
                  <a:pt x="37802" y="24119"/>
                </a:lnTo>
                <a:lnTo>
                  <a:pt x="37801" y="13682"/>
                </a:lnTo>
                <a:lnTo>
                  <a:pt x="37593" y="13218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"/>
          <p:cNvSpPr/>
          <p:nvPr/>
        </p:nvSpPr>
        <p:spPr>
          <a:xfrm>
            <a:off x="1475024" y="5658612"/>
            <a:ext cx="38100" cy="38100"/>
          </a:xfrm>
          <a:custGeom>
            <a:rect b="b" l="l" r="r" t="t"/>
            <a:pathLst>
              <a:path extrusionOk="0" h="38100" w="38100">
                <a:moveTo>
                  <a:pt x="24119" y="0"/>
                </a:moveTo>
                <a:lnTo>
                  <a:pt x="13686" y="0"/>
                </a:lnTo>
                <a:lnTo>
                  <a:pt x="8956" y="2117"/>
                </a:lnTo>
                <a:lnTo>
                  <a:pt x="2115" y="8957"/>
                </a:lnTo>
                <a:lnTo>
                  <a:pt x="0" y="13684"/>
                </a:lnTo>
                <a:lnTo>
                  <a:pt x="0" y="24119"/>
                </a:lnTo>
                <a:lnTo>
                  <a:pt x="2115" y="28842"/>
                </a:lnTo>
                <a:lnTo>
                  <a:pt x="8956" y="35683"/>
                </a:lnTo>
                <a:lnTo>
                  <a:pt x="13686" y="37800"/>
                </a:lnTo>
                <a:lnTo>
                  <a:pt x="24119" y="37800"/>
                </a:lnTo>
                <a:lnTo>
                  <a:pt x="28842" y="35683"/>
                </a:lnTo>
                <a:lnTo>
                  <a:pt x="35685" y="28842"/>
                </a:lnTo>
                <a:lnTo>
                  <a:pt x="37596" y="24580"/>
                </a:lnTo>
                <a:lnTo>
                  <a:pt x="17330" y="24580"/>
                </a:lnTo>
                <a:lnTo>
                  <a:pt x="15908" y="23943"/>
                </a:lnTo>
                <a:lnTo>
                  <a:pt x="13855" y="21894"/>
                </a:lnTo>
                <a:lnTo>
                  <a:pt x="13218" y="20473"/>
                </a:lnTo>
                <a:lnTo>
                  <a:pt x="13218" y="17330"/>
                </a:lnTo>
                <a:lnTo>
                  <a:pt x="13855" y="15908"/>
                </a:lnTo>
                <a:lnTo>
                  <a:pt x="15908" y="13856"/>
                </a:lnTo>
                <a:lnTo>
                  <a:pt x="17330" y="13219"/>
                </a:lnTo>
                <a:lnTo>
                  <a:pt x="37593" y="13219"/>
                </a:lnTo>
                <a:lnTo>
                  <a:pt x="35685" y="8957"/>
                </a:lnTo>
                <a:lnTo>
                  <a:pt x="28842" y="2117"/>
                </a:lnTo>
                <a:lnTo>
                  <a:pt x="24119" y="0"/>
                </a:lnTo>
                <a:close/>
              </a:path>
              <a:path extrusionOk="0" h="38100" w="38100">
                <a:moveTo>
                  <a:pt x="37593" y="13219"/>
                </a:moveTo>
                <a:lnTo>
                  <a:pt x="20472" y="13219"/>
                </a:lnTo>
                <a:lnTo>
                  <a:pt x="21894" y="13856"/>
                </a:lnTo>
                <a:lnTo>
                  <a:pt x="23947" y="15908"/>
                </a:lnTo>
                <a:lnTo>
                  <a:pt x="24583" y="17330"/>
                </a:lnTo>
                <a:lnTo>
                  <a:pt x="24583" y="20473"/>
                </a:lnTo>
                <a:lnTo>
                  <a:pt x="23947" y="21894"/>
                </a:lnTo>
                <a:lnTo>
                  <a:pt x="21894" y="23943"/>
                </a:lnTo>
                <a:lnTo>
                  <a:pt x="20472" y="24580"/>
                </a:lnTo>
                <a:lnTo>
                  <a:pt x="37596" y="24580"/>
                </a:lnTo>
                <a:lnTo>
                  <a:pt x="37802" y="24119"/>
                </a:lnTo>
                <a:lnTo>
                  <a:pt x="37801" y="13684"/>
                </a:lnTo>
                <a:lnTo>
                  <a:pt x="37593" y="13219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"/>
          <p:cNvSpPr/>
          <p:nvPr/>
        </p:nvSpPr>
        <p:spPr>
          <a:xfrm>
            <a:off x="2998148" y="4622475"/>
            <a:ext cx="61594" cy="61594"/>
          </a:xfrm>
          <a:custGeom>
            <a:rect b="b" l="l" r="r" t="t"/>
            <a:pathLst>
              <a:path extrusionOk="0" h="61595" w="61594">
                <a:moveTo>
                  <a:pt x="39074" y="0"/>
                </a:moveTo>
                <a:lnTo>
                  <a:pt x="22171" y="0"/>
                </a:lnTo>
                <a:lnTo>
                  <a:pt x="14511" y="3430"/>
                </a:lnTo>
                <a:lnTo>
                  <a:pt x="3430" y="14511"/>
                </a:lnTo>
                <a:lnTo>
                  <a:pt x="0" y="22167"/>
                </a:lnTo>
                <a:lnTo>
                  <a:pt x="0" y="39074"/>
                </a:lnTo>
                <a:lnTo>
                  <a:pt x="3430" y="46727"/>
                </a:lnTo>
                <a:lnTo>
                  <a:pt x="14511" y="57811"/>
                </a:lnTo>
                <a:lnTo>
                  <a:pt x="22171" y="61239"/>
                </a:lnTo>
                <a:lnTo>
                  <a:pt x="39074" y="61239"/>
                </a:lnTo>
                <a:lnTo>
                  <a:pt x="46730" y="57811"/>
                </a:lnTo>
                <a:lnTo>
                  <a:pt x="57811" y="46727"/>
                </a:lnTo>
                <a:lnTo>
                  <a:pt x="60906" y="39825"/>
                </a:lnTo>
                <a:lnTo>
                  <a:pt x="28079" y="39825"/>
                </a:lnTo>
                <a:lnTo>
                  <a:pt x="25772" y="38793"/>
                </a:lnTo>
                <a:lnTo>
                  <a:pt x="22449" y="35469"/>
                </a:lnTo>
                <a:lnTo>
                  <a:pt x="21416" y="33166"/>
                </a:lnTo>
                <a:lnTo>
                  <a:pt x="21416" y="28075"/>
                </a:lnTo>
                <a:lnTo>
                  <a:pt x="22449" y="25772"/>
                </a:lnTo>
                <a:lnTo>
                  <a:pt x="25772" y="22449"/>
                </a:lnTo>
                <a:lnTo>
                  <a:pt x="28079" y="21416"/>
                </a:lnTo>
                <a:lnTo>
                  <a:pt x="60904" y="21416"/>
                </a:lnTo>
                <a:lnTo>
                  <a:pt x="57811" y="14511"/>
                </a:lnTo>
                <a:lnTo>
                  <a:pt x="46730" y="3430"/>
                </a:lnTo>
                <a:lnTo>
                  <a:pt x="39074" y="0"/>
                </a:lnTo>
                <a:close/>
              </a:path>
              <a:path extrusionOk="0" h="61595" w="61594">
                <a:moveTo>
                  <a:pt x="60904" y="21416"/>
                </a:moveTo>
                <a:lnTo>
                  <a:pt x="33166" y="21416"/>
                </a:lnTo>
                <a:lnTo>
                  <a:pt x="35471" y="22449"/>
                </a:lnTo>
                <a:lnTo>
                  <a:pt x="38793" y="25772"/>
                </a:lnTo>
                <a:lnTo>
                  <a:pt x="39825" y="28075"/>
                </a:lnTo>
                <a:lnTo>
                  <a:pt x="39825" y="33166"/>
                </a:lnTo>
                <a:lnTo>
                  <a:pt x="38793" y="35469"/>
                </a:lnTo>
                <a:lnTo>
                  <a:pt x="35471" y="38793"/>
                </a:lnTo>
                <a:lnTo>
                  <a:pt x="33166" y="39825"/>
                </a:lnTo>
                <a:lnTo>
                  <a:pt x="60906" y="39825"/>
                </a:lnTo>
                <a:lnTo>
                  <a:pt x="61243" y="39074"/>
                </a:lnTo>
                <a:lnTo>
                  <a:pt x="61241" y="22167"/>
                </a:lnTo>
                <a:lnTo>
                  <a:pt x="60904" y="21416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4" name="Google Shape;424;p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227861" y="5267955"/>
            <a:ext cx="88573" cy="8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970065" y="5321405"/>
            <a:ext cx="156030" cy="15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423337" y="4877815"/>
            <a:ext cx="124603" cy="1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615258" y="5599249"/>
            <a:ext cx="156034" cy="15603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2"/>
          <p:cNvSpPr/>
          <p:nvPr/>
        </p:nvSpPr>
        <p:spPr>
          <a:xfrm>
            <a:off x="3023387" y="4761831"/>
            <a:ext cx="272415" cy="60960"/>
          </a:xfrm>
          <a:custGeom>
            <a:rect b="b" l="l" r="r" t="t"/>
            <a:pathLst>
              <a:path extrusionOk="0" h="60960" w="272414">
                <a:moveTo>
                  <a:pt x="110942" y="0"/>
                </a:moveTo>
                <a:lnTo>
                  <a:pt x="60152" y="3621"/>
                </a:lnTo>
                <a:lnTo>
                  <a:pt x="26860" y="10900"/>
                </a:lnTo>
                <a:lnTo>
                  <a:pt x="7870" y="21041"/>
                </a:lnTo>
                <a:lnTo>
                  <a:pt x="0" y="33228"/>
                </a:lnTo>
                <a:lnTo>
                  <a:pt x="9716" y="45075"/>
                </a:lnTo>
                <a:lnTo>
                  <a:pt x="41550" y="54149"/>
                </a:lnTo>
                <a:lnTo>
                  <a:pt x="89379" y="59603"/>
                </a:lnTo>
                <a:lnTo>
                  <a:pt x="147082" y="60591"/>
                </a:lnTo>
                <a:lnTo>
                  <a:pt x="204425" y="54478"/>
                </a:lnTo>
                <a:lnTo>
                  <a:pt x="206326" y="53981"/>
                </a:lnTo>
                <a:lnTo>
                  <a:pt x="120784" y="53981"/>
                </a:lnTo>
                <a:lnTo>
                  <a:pt x="112231" y="52915"/>
                </a:lnTo>
                <a:lnTo>
                  <a:pt x="105884" y="49297"/>
                </a:lnTo>
                <a:lnTo>
                  <a:pt x="71183" y="49297"/>
                </a:lnTo>
                <a:lnTo>
                  <a:pt x="64209" y="48430"/>
                </a:lnTo>
                <a:lnTo>
                  <a:pt x="58315" y="45069"/>
                </a:lnTo>
                <a:lnTo>
                  <a:pt x="57337" y="43830"/>
                </a:lnTo>
                <a:lnTo>
                  <a:pt x="25650" y="43830"/>
                </a:lnTo>
                <a:lnTo>
                  <a:pt x="20383" y="39301"/>
                </a:lnTo>
                <a:lnTo>
                  <a:pt x="19480" y="27216"/>
                </a:lnTo>
                <a:lnTo>
                  <a:pt x="24009" y="21949"/>
                </a:lnTo>
                <a:lnTo>
                  <a:pt x="36094" y="21041"/>
                </a:lnTo>
                <a:lnTo>
                  <a:pt x="55910" y="21036"/>
                </a:lnTo>
                <a:lnTo>
                  <a:pt x="56439" y="20108"/>
                </a:lnTo>
                <a:lnTo>
                  <a:pt x="61764" y="15905"/>
                </a:lnTo>
                <a:lnTo>
                  <a:pt x="68530" y="14004"/>
                </a:lnTo>
                <a:lnTo>
                  <a:pt x="108008" y="14004"/>
                </a:lnTo>
                <a:lnTo>
                  <a:pt x="109232" y="13038"/>
                </a:lnTo>
                <a:lnTo>
                  <a:pt x="117529" y="10706"/>
                </a:lnTo>
                <a:lnTo>
                  <a:pt x="208304" y="10706"/>
                </a:lnTo>
                <a:lnTo>
                  <a:pt x="205242" y="9898"/>
                </a:lnTo>
                <a:lnTo>
                  <a:pt x="164218" y="2391"/>
                </a:lnTo>
                <a:lnTo>
                  <a:pt x="110942" y="0"/>
                </a:lnTo>
                <a:close/>
              </a:path>
              <a:path extrusionOk="0" h="60960" w="272414">
                <a:moveTo>
                  <a:pt x="208304" y="10706"/>
                </a:moveTo>
                <a:lnTo>
                  <a:pt x="117529" y="10706"/>
                </a:lnTo>
                <a:lnTo>
                  <a:pt x="126082" y="11770"/>
                </a:lnTo>
                <a:lnTo>
                  <a:pt x="133323" y="15905"/>
                </a:lnTo>
                <a:lnTo>
                  <a:pt x="138464" y="22419"/>
                </a:lnTo>
                <a:lnTo>
                  <a:pt x="140682" y="30312"/>
                </a:lnTo>
                <a:lnTo>
                  <a:pt x="140786" y="30790"/>
                </a:lnTo>
                <a:lnTo>
                  <a:pt x="139730" y="39267"/>
                </a:lnTo>
                <a:lnTo>
                  <a:pt x="135611" y="46494"/>
                </a:lnTo>
                <a:lnTo>
                  <a:pt x="129081" y="51647"/>
                </a:lnTo>
                <a:lnTo>
                  <a:pt x="120784" y="53981"/>
                </a:lnTo>
                <a:lnTo>
                  <a:pt x="206326" y="53981"/>
                </a:lnTo>
                <a:lnTo>
                  <a:pt x="220281" y="50331"/>
                </a:lnTo>
                <a:lnTo>
                  <a:pt x="158889" y="50331"/>
                </a:lnTo>
                <a:lnTo>
                  <a:pt x="150818" y="43387"/>
                </a:lnTo>
                <a:lnTo>
                  <a:pt x="149429" y="24869"/>
                </a:lnTo>
                <a:lnTo>
                  <a:pt x="156370" y="16800"/>
                </a:lnTo>
                <a:lnTo>
                  <a:pt x="174891" y="15407"/>
                </a:lnTo>
                <a:lnTo>
                  <a:pt x="226128" y="15407"/>
                </a:lnTo>
                <a:lnTo>
                  <a:pt x="208304" y="10706"/>
                </a:lnTo>
                <a:close/>
              </a:path>
              <a:path extrusionOk="0" h="60960" w="272414">
                <a:moveTo>
                  <a:pt x="226128" y="15407"/>
                </a:moveTo>
                <a:lnTo>
                  <a:pt x="174891" y="15407"/>
                </a:lnTo>
                <a:lnTo>
                  <a:pt x="182956" y="22344"/>
                </a:lnTo>
                <a:lnTo>
                  <a:pt x="184353" y="40871"/>
                </a:lnTo>
                <a:lnTo>
                  <a:pt x="177412" y="48934"/>
                </a:lnTo>
                <a:lnTo>
                  <a:pt x="158889" y="50331"/>
                </a:lnTo>
                <a:lnTo>
                  <a:pt x="220281" y="50331"/>
                </a:lnTo>
                <a:lnTo>
                  <a:pt x="238752" y="45500"/>
                </a:lnTo>
                <a:lnTo>
                  <a:pt x="198622" y="45500"/>
                </a:lnTo>
                <a:lnTo>
                  <a:pt x="193809" y="41363"/>
                </a:lnTo>
                <a:lnTo>
                  <a:pt x="192979" y="30312"/>
                </a:lnTo>
                <a:lnTo>
                  <a:pt x="197117" y="25501"/>
                </a:lnTo>
                <a:lnTo>
                  <a:pt x="208163" y="24673"/>
                </a:lnTo>
                <a:lnTo>
                  <a:pt x="265697" y="24673"/>
                </a:lnTo>
                <a:lnTo>
                  <a:pt x="264852" y="23900"/>
                </a:lnTo>
                <a:lnTo>
                  <a:pt x="237593" y="18431"/>
                </a:lnTo>
                <a:lnTo>
                  <a:pt x="226128" y="15407"/>
                </a:lnTo>
                <a:close/>
              </a:path>
              <a:path extrusionOk="0" h="60960" w="272414">
                <a:moveTo>
                  <a:pt x="108008" y="14004"/>
                </a:moveTo>
                <a:lnTo>
                  <a:pt x="68530" y="14004"/>
                </a:lnTo>
                <a:lnTo>
                  <a:pt x="75503" y="14873"/>
                </a:lnTo>
                <a:lnTo>
                  <a:pt x="81396" y="18233"/>
                </a:lnTo>
                <a:lnTo>
                  <a:pt x="85601" y="23558"/>
                </a:lnTo>
                <a:lnTo>
                  <a:pt x="87502" y="30312"/>
                </a:lnTo>
                <a:lnTo>
                  <a:pt x="86634" y="37297"/>
                </a:lnTo>
                <a:lnTo>
                  <a:pt x="83274" y="43191"/>
                </a:lnTo>
                <a:lnTo>
                  <a:pt x="77949" y="47395"/>
                </a:lnTo>
                <a:lnTo>
                  <a:pt x="71183" y="49297"/>
                </a:lnTo>
                <a:lnTo>
                  <a:pt x="105884" y="49297"/>
                </a:lnTo>
                <a:lnTo>
                  <a:pt x="105004" y="48796"/>
                </a:lnTo>
                <a:lnTo>
                  <a:pt x="99850" y="42266"/>
                </a:lnTo>
                <a:lnTo>
                  <a:pt x="97514" y="33969"/>
                </a:lnTo>
                <a:lnTo>
                  <a:pt x="98582" y="25418"/>
                </a:lnTo>
                <a:lnTo>
                  <a:pt x="102702" y="18191"/>
                </a:lnTo>
                <a:lnTo>
                  <a:pt x="108008" y="14004"/>
                </a:lnTo>
                <a:close/>
              </a:path>
              <a:path extrusionOk="0" h="60960" w="272414">
                <a:moveTo>
                  <a:pt x="265697" y="24673"/>
                </a:moveTo>
                <a:lnTo>
                  <a:pt x="208163" y="24673"/>
                </a:lnTo>
                <a:lnTo>
                  <a:pt x="212976" y="28813"/>
                </a:lnTo>
                <a:lnTo>
                  <a:pt x="213812" y="39855"/>
                </a:lnTo>
                <a:lnTo>
                  <a:pt x="209668" y="44668"/>
                </a:lnTo>
                <a:lnTo>
                  <a:pt x="198622" y="45500"/>
                </a:lnTo>
                <a:lnTo>
                  <a:pt x="238752" y="45500"/>
                </a:lnTo>
                <a:lnTo>
                  <a:pt x="249214" y="42764"/>
                </a:lnTo>
                <a:lnTo>
                  <a:pt x="272380" y="30790"/>
                </a:lnTo>
                <a:lnTo>
                  <a:pt x="265697" y="24673"/>
                </a:lnTo>
                <a:close/>
              </a:path>
              <a:path extrusionOk="0" h="60960" w="272414">
                <a:moveTo>
                  <a:pt x="55908" y="21041"/>
                </a:moveTo>
                <a:lnTo>
                  <a:pt x="36094" y="21041"/>
                </a:lnTo>
                <a:lnTo>
                  <a:pt x="41353" y="25570"/>
                </a:lnTo>
                <a:lnTo>
                  <a:pt x="42268" y="37651"/>
                </a:lnTo>
                <a:lnTo>
                  <a:pt x="37735" y="42922"/>
                </a:lnTo>
                <a:lnTo>
                  <a:pt x="25650" y="43830"/>
                </a:lnTo>
                <a:lnTo>
                  <a:pt x="57337" y="43830"/>
                </a:lnTo>
                <a:lnTo>
                  <a:pt x="54113" y="39744"/>
                </a:lnTo>
                <a:lnTo>
                  <a:pt x="52210" y="32979"/>
                </a:lnTo>
                <a:lnTo>
                  <a:pt x="53080" y="26002"/>
                </a:lnTo>
                <a:lnTo>
                  <a:pt x="55908" y="21041"/>
                </a:lnTo>
                <a:close/>
              </a:path>
            </a:pathLst>
          </a:custGeom>
          <a:solidFill>
            <a:srgbClr val="9FD66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9" name="Google Shape;429;p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2355288" y="5691390"/>
            <a:ext cx="68695" cy="68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3310700" y="4602855"/>
            <a:ext cx="75873" cy="75873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"/>
          <p:cNvSpPr/>
          <p:nvPr/>
        </p:nvSpPr>
        <p:spPr>
          <a:xfrm>
            <a:off x="0" y="7218186"/>
            <a:ext cx="10692130" cy="342265"/>
          </a:xfrm>
          <a:custGeom>
            <a:rect b="b" l="l" r="r" t="t"/>
            <a:pathLst>
              <a:path extrusionOk="0" h="342265" w="10692130">
                <a:moveTo>
                  <a:pt x="9620261" y="0"/>
                </a:moveTo>
                <a:lnTo>
                  <a:pt x="0" y="0"/>
                </a:lnTo>
                <a:lnTo>
                  <a:pt x="0" y="341812"/>
                </a:lnTo>
                <a:lnTo>
                  <a:pt x="10692000" y="341812"/>
                </a:lnTo>
                <a:lnTo>
                  <a:pt x="10676609" y="318705"/>
                </a:lnTo>
                <a:lnTo>
                  <a:pt x="10645549" y="274317"/>
                </a:lnTo>
                <a:lnTo>
                  <a:pt x="10612121" y="232526"/>
                </a:lnTo>
                <a:lnTo>
                  <a:pt x="10573929" y="193525"/>
                </a:lnTo>
                <a:lnTo>
                  <a:pt x="10528574" y="157508"/>
                </a:lnTo>
                <a:lnTo>
                  <a:pt x="10473660" y="124668"/>
                </a:lnTo>
                <a:lnTo>
                  <a:pt x="10406791" y="95199"/>
                </a:lnTo>
                <a:lnTo>
                  <a:pt x="10368123" y="81789"/>
                </a:lnTo>
                <a:lnTo>
                  <a:pt x="10325568" y="69294"/>
                </a:lnTo>
                <a:lnTo>
                  <a:pt x="10278825" y="57738"/>
                </a:lnTo>
                <a:lnTo>
                  <a:pt x="10227595" y="47146"/>
                </a:lnTo>
                <a:lnTo>
                  <a:pt x="10171578" y="37542"/>
                </a:lnTo>
                <a:lnTo>
                  <a:pt x="10110475" y="28949"/>
                </a:lnTo>
                <a:lnTo>
                  <a:pt x="10043986" y="21393"/>
                </a:lnTo>
                <a:lnTo>
                  <a:pt x="9971811" y="14897"/>
                </a:lnTo>
                <a:lnTo>
                  <a:pt x="9893650" y="9485"/>
                </a:lnTo>
                <a:lnTo>
                  <a:pt x="9809205" y="5183"/>
                </a:lnTo>
                <a:lnTo>
                  <a:pt x="9718175" y="2013"/>
                </a:lnTo>
                <a:lnTo>
                  <a:pt x="9620261" y="0"/>
                </a:lnTo>
                <a:close/>
              </a:path>
            </a:pathLst>
          </a:custGeom>
          <a:solidFill>
            <a:srgbClr val="1B50A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"/>
          <p:cNvSpPr/>
          <p:nvPr/>
        </p:nvSpPr>
        <p:spPr>
          <a:xfrm>
            <a:off x="242327" y="6074643"/>
            <a:ext cx="6617334" cy="990600"/>
          </a:xfrm>
          <a:custGeom>
            <a:rect b="b" l="l" r="r" t="t"/>
            <a:pathLst>
              <a:path extrusionOk="0" h="990600" w="6617334">
                <a:moveTo>
                  <a:pt x="107999" y="0"/>
                </a:moveTo>
                <a:lnTo>
                  <a:pt x="6508960" y="0"/>
                </a:lnTo>
                <a:lnTo>
                  <a:pt x="6550895" y="8521"/>
                </a:lnTo>
                <a:lnTo>
                  <a:pt x="6585236" y="31725"/>
                </a:lnTo>
                <a:lnTo>
                  <a:pt x="6608439" y="66065"/>
                </a:lnTo>
                <a:lnTo>
                  <a:pt x="6616961" y="107999"/>
                </a:lnTo>
                <a:lnTo>
                  <a:pt x="6616961" y="882601"/>
                </a:lnTo>
                <a:lnTo>
                  <a:pt x="6608439" y="924535"/>
                </a:lnTo>
                <a:lnTo>
                  <a:pt x="6585236" y="958876"/>
                </a:lnTo>
                <a:lnTo>
                  <a:pt x="6550895" y="982079"/>
                </a:lnTo>
                <a:lnTo>
                  <a:pt x="6508960" y="990601"/>
                </a:lnTo>
                <a:lnTo>
                  <a:pt x="107999" y="990601"/>
                </a:lnTo>
                <a:lnTo>
                  <a:pt x="66065" y="982079"/>
                </a:lnTo>
                <a:lnTo>
                  <a:pt x="31724" y="958876"/>
                </a:lnTo>
                <a:lnTo>
                  <a:pt x="8521" y="924535"/>
                </a:lnTo>
                <a:lnTo>
                  <a:pt x="0" y="882601"/>
                </a:lnTo>
                <a:lnTo>
                  <a:pt x="0" y="107999"/>
                </a:lnTo>
                <a:lnTo>
                  <a:pt x="8521" y="66065"/>
                </a:lnTo>
                <a:lnTo>
                  <a:pt x="31724" y="31725"/>
                </a:lnTo>
                <a:lnTo>
                  <a:pt x="66065" y="8521"/>
                </a:lnTo>
                <a:lnTo>
                  <a:pt x="107999" y="0"/>
                </a:lnTo>
                <a:close/>
              </a:path>
            </a:pathLst>
          </a:custGeom>
          <a:noFill/>
          <a:ln cap="flat" cmpd="sng" w="21325">
            <a:solidFill>
              <a:srgbClr val="9BD0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"/>
          <p:cNvSpPr txBox="1"/>
          <p:nvPr/>
        </p:nvSpPr>
        <p:spPr>
          <a:xfrm>
            <a:off x="4766152" y="7308172"/>
            <a:ext cx="116395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DOCTORFARMER.RU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4" name="Google Shape;434;p2"/>
          <p:cNvSpPr txBox="1"/>
          <p:nvPr/>
        </p:nvSpPr>
        <p:spPr>
          <a:xfrm>
            <a:off x="216721" y="101408"/>
            <a:ext cx="3274500" cy="10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3325">
            <a:spAutoFit/>
          </a:bodyPr>
          <a:lstStyle/>
          <a:p>
            <a:pPr indent="20319" lvl="0" marL="12700" marR="5080" rtl="0" algn="r">
              <a:lnSpc>
                <a:spcPct val="12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CONTOUR </a:t>
            </a: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 è </a:t>
            </a: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un’attivazione</a:t>
            </a: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 dei processi di crescita</a:t>
            </a:r>
            <a:endParaRPr/>
          </a:p>
          <a:p>
            <a:pPr indent="20319" lvl="0" marL="12700" marR="5080" rtl="0" algn="just">
              <a:spcBef>
                <a:spcPts val="42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   Le piante hanno punti critici di crescita e sviluppo, quando hanno particolarmente bisogno di oligoelementi, aminoacidi, ormoni della crescita. La mancanza di questi elementi durante questi periodi può hanno un impatto critico sulla resa e sulla qualità.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5" name="Google Shape;435;p2"/>
          <p:cNvSpPr txBox="1"/>
          <p:nvPr/>
        </p:nvSpPr>
        <p:spPr>
          <a:xfrm>
            <a:off x="3972938" y="1147441"/>
            <a:ext cx="3091180" cy="7117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000">
            <a:spAutoFit/>
          </a:bodyPr>
          <a:lstStyle/>
          <a:p>
            <a:pPr indent="0" lvl="0" marL="1460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L-amminoacidi attivi</a:t>
            </a:r>
            <a:endParaRPr/>
          </a:p>
          <a:p>
            <a:pPr indent="0" lvl="0" marL="14604" marR="0" rtl="0" algn="l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Il complesso di aminoacidi vegetali è fornito dalle L-forme necessarie per le piante: prolina, glicina, acido L - glutammico, lisina e altri.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6" name="Google Shape;436;p2"/>
          <p:cNvSpPr txBox="1"/>
          <p:nvPr/>
        </p:nvSpPr>
        <p:spPr>
          <a:xfrm>
            <a:off x="7365479" y="1292672"/>
            <a:ext cx="3086700" cy="9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8100">
            <a:spAutoFit/>
          </a:bodyPr>
          <a:lstStyle/>
          <a:p>
            <a:pPr indent="0" lvl="0" marL="196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B50A5"/>
                </a:solidFill>
                <a:latin typeface="Trebuchet MS"/>
                <a:ea typeface="Trebuchet MS"/>
                <a:cs typeface="Trebuchet MS"/>
                <a:sym typeface="Trebuchet MS"/>
              </a:rPr>
              <a:t>ACIDO</a:t>
            </a:r>
            <a:r>
              <a:rPr b="1" lang="it-IT" sz="1200">
                <a:solidFill>
                  <a:srgbClr val="1B50A5"/>
                </a:solidFill>
                <a:latin typeface="Trebuchet MS"/>
                <a:ea typeface="Trebuchet MS"/>
                <a:cs typeface="Trebuchet MS"/>
                <a:sym typeface="Trebuchet MS"/>
              </a:rPr>
              <a:t> SUCCINICO (come sale di potassio)</a:t>
            </a:r>
            <a:endParaRPr/>
          </a:p>
          <a:p>
            <a:pPr indent="0" lvl="0" marL="19685" marR="0" rtl="0" algn="l">
              <a:lnSpc>
                <a:spcPct val="100000"/>
              </a:lnSpc>
              <a:spcBef>
                <a:spcPts val="93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È un potente biostimolante. Fa parte di tutti i più importanti sistemi enzimatici delle piante. Aumenta la permeabilità delle membrane cellulari, le piante iniziano a consumare più attivamente i nutrienti dal suolo.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7" name="Google Shape;437;p2"/>
          <p:cNvSpPr txBox="1"/>
          <p:nvPr/>
        </p:nvSpPr>
        <p:spPr>
          <a:xfrm>
            <a:off x="7469283" y="4099207"/>
            <a:ext cx="3066415" cy="3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B50A5"/>
                </a:solidFill>
                <a:latin typeface="Trebuchet MS"/>
                <a:ea typeface="Trebuchet MS"/>
                <a:cs typeface="Trebuchet MS"/>
                <a:sym typeface="Trebuchet MS"/>
              </a:rPr>
              <a:t>Principali funzioni degli acidi triterpenici</a:t>
            </a:r>
            <a:endParaRPr b="1" sz="1200">
              <a:solidFill>
                <a:srgbClr val="1B50A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Attiva i processi di crescita nelle piante, anche in condizioni avverse.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8" name="Google Shape;438;p2"/>
          <p:cNvSpPr txBox="1"/>
          <p:nvPr/>
        </p:nvSpPr>
        <p:spPr>
          <a:xfrm>
            <a:off x="3790503" y="2151667"/>
            <a:ext cx="3091180" cy="749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79705" lvl="0" marL="12700" marR="5080" rtl="0" algn="just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Solo le L-forme degli aminoacidi sono completamente assimilate dalle piante e sono facilmente incluse in vari processi metabolici. Migliorano la penetrazione nei tessuti di qualsiasi pesticida, aumentando notevolmente la loro efficacia se usati insieme.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9" name="Google Shape;439;p2"/>
          <p:cNvSpPr txBox="1"/>
          <p:nvPr/>
        </p:nvSpPr>
        <p:spPr>
          <a:xfrm>
            <a:off x="3790264" y="2972434"/>
            <a:ext cx="3091180" cy="7323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79705" lvl="0" marL="12700" marR="5080" rtl="0" algn="just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Gli amminoacidi sono i precursori per la sintesi di tutti gli enzimi vegetali (ad esempio i regolatori della crescita), che sono responsabili di eventuali processi che si verificano nelle piante, pertanto la fornitura fogliare delle piante con essi consente di ottimizzare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0" name="Google Shape;440;p2"/>
          <p:cNvSpPr txBox="1"/>
          <p:nvPr/>
        </p:nvSpPr>
        <p:spPr>
          <a:xfrm>
            <a:off x="7365371" y="2304696"/>
            <a:ext cx="30861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79705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L'acido succinico è contenuto nel Contour 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 in una forma fondamentalmente nuova: sotto forma di sale di potassio.</a:t>
            </a:r>
            <a:endParaRPr/>
          </a:p>
        </p:txBody>
      </p:sp>
      <p:sp>
        <p:nvSpPr>
          <p:cNvPr id="441" name="Google Shape;441;p2"/>
          <p:cNvSpPr txBox="1"/>
          <p:nvPr/>
        </p:nvSpPr>
        <p:spPr>
          <a:xfrm>
            <a:off x="7365323" y="2690932"/>
            <a:ext cx="3086100" cy="439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79705" lvl="0" marL="12700" marR="5080" rtl="0" algn="just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Tradizionalmente l'acido succinico nella produzione agricola viene utilizzato in forma secca, il che causa difficoltà nella tecnologia di applicazione: è necessario pre-preparare il liquore madre.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2" name="Google Shape;442;p2"/>
          <p:cNvSpPr txBox="1"/>
          <p:nvPr/>
        </p:nvSpPr>
        <p:spPr>
          <a:xfrm>
            <a:off x="7365165" y="3222018"/>
            <a:ext cx="3086100" cy="605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79705" lvl="0" marL="12700" marR="5080" rtl="0" algn="just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Il sale di potassio conserva pienamente tutti i vantaggi dell'acido succinico, inoltre è più tecnologico in termini di applicazione, poiché non richiede una diluizione preliminare con acqua.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3" name="Google Shape;443;p2"/>
          <p:cNvSpPr txBox="1"/>
          <p:nvPr/>
        </p:nvSpPr>
        <p:spPr>
          <a:xfrm>
            <a:off x="3843168" y="5630882"/>
            <a:ext cx="3089910" cy="439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79705" lvl="0" marL="12700" marR="5080" rtl="0" algn="just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Durante il periodo di crescita intensiva, l'introduzione di aminoacidi consente alla pianta di accelerare i processi metabolici senza spendere energia aggiuntiva per la propria sintesi.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4" name="Google Shape;444;p2"/>
          <p:cNvSpPr txBox="1"/>
          <p:nvPr/>
        </p:nvSpPr>
        <p:spPr>
          <a:xfrm>
            <a:off x="207319" y="1243765"/>
            <a:ext cx="3100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79705" lvl="0" marL="12700" marR="5080" rtl="0" algn="just">
              <a:lnSpc>
                <a:spcPct val="12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Contur 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 è un innovativo fertilizzante organominerale complesso contenente un complesso di L-amminoacidi vegetali attivi, acido succinico, un complesso di microelementi, nonché acidi umici e fulvici</a:t>
            </a:r>
            <a:r>
              <a:rPr b="1"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5" name="Google Shape;445;p2"/>
          <p:cNvSpPr txBox="1"/>
          <p:nvPr/>
        </p:nvSpPr>
        <p:spPr>
          <a:xfrm>
            <a:off x="3858966" y="357237"/>
            <a:ext cx="6543600" cy="8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675">
            <a:spAutoFit/>
          </a:bodyPr>
          <a:lstStyle/>
          <a:p>
            <a:pPr indent="0" lvl="0" marL="233045" marR="410209" rtl="0" algn="ctr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1B50A5"/>
                </a:solidFill>
                <a:latin typeface="Trebuchet MS"/>
                <a:ea typeface="Trebuchet MS"/>
                <a:cs typeface="Trebuchet MS"/>
                <a:sym typeface="Trebuchet MS"/>
              </a:rPr>
              <a:t>CONTOUR </a:t>
            </a:r>
            <a:r>
              <a:rPr b="1" lang="it-IT" sz="1200">
                <a:solidFill>
                  <a:srgbClr val="1B50A5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b="1" lang="it-IT" sz="1200">
                <a:solidFill>
                  <a:srgbClr val="1B50A5"/>
                </a:solidFill>
                <a:latin typeface="Trebuchet MS"/>
                <a:ea typeface="Trebuchet MS"/>
                <a:cs typeface="Trebuchet MS"/>
                <a:sym typeface="Trebuchet MS"/>
              </a:rPr>
              <a:t> contiene un complesso di L-aminoacidi attivi, acido succinico, acido umico e fulvico, oltre a 6 microelementi necessari per le piante in forma chelata, che, durante il periodo di crescita vegetale attiva, consentono di ottimizzare tutti i processi metabolici nelle piante.</a:t>
            </a:r>
            <a:endParaRPr sz="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6" name="Google Shape;446;p2"/>
          <p:cNvSpPr txBox="1"/>
          <p:nvPr/>
        </p:nvSpPr>
        <p:spPr>
          <a:xfrm>
            <a:off x="194462" y="1905742"/>
            <a:ext cx="31014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79705" lvl="0" marL="12700" marR="5080" rtl="0" algn="just">
              <a:lnSpc>
                <a:spcPct val="123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Sotto l'influenza di Contour 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, si osserva non solo la crescita attiva delle piante, ma anche lo sviluppo intensivo di nuovi organi vegetativi: radici, foglie, internodi, organi generativi. Questo effetto è ottenuto grazie alla composizione ottimale del prodotto: L-amminoacidi attivi, acido succinico, oligoelementi fanno parte della maggior parte degli enzimi vegetali, attivando la sintesi di sostanze plastiche organiche.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7" name="Google Shape;447;p2"/>
          <p:cNvSpPr txBox="1"/>
          <p:nvPr/>
        </p:nvSpPr>
        <p:spPr>
          <a:xfrm>
            <a:off x="3972970" y="3713308"/>
            <a:ext cx="2636520" cy="439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La prolina 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migliora l'immunità delle piante in situazioni di stress e accumulo di azoto, migliora l'efficienza della fotosintesi e aumenta il contenuto di clorofilla.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8" name="Google Shape;448;p2"/>
          <p:cNvSpPr txBox="1"/>
          <p:nvPr/>
        </p:nvSpPr>
        <p:spPr>
          <a:xfrm>
            <a:off x="3972965" y="4389228"/>
            <a:ext cx="2860040" cy="417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08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La glicina 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agisce come un agente complessante (chelato), che è un precursore della clorofilla, aumentando così l'attività fotosintetica.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9" name="Google Shape;449;p2"/>
          <p:cNvSpPr txBox="1"/>
          <p:nvPr/>
        </p:nvSpPr>
        <p:spPr>
          <a:xfrm>
            <a:off x="3972938" y="4896161"/>
            <a:ext cx="2703195" cy="5858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L'acido glutammico </a:t>
            </a: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influenza i processi osmotici nel protoplasma, influenzando l'apertura e la chiusura degli stomi e aiuta le piante a sopravvivere più facilmente ai periodi di siccità.</a:t>
            </a:r>
            <a:endParaRPr sz="800">
              <a:solidFill>
                <a:srgbClr val="15161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50" name="Google Shape;450;p2"/>
          <p:cNvSpPr txBox="1"/>
          <p:nvPr/>
        </p:nvSpPr>
        <p:spPr>
          <a:xfrm>
            <a:off x="7551501" y="4619345"/>
            <a:ext cx="2760345" cy="146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Promuove la formazione di ulteriori organi vegetativi.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51" name="Google Shape;451;p2"/>
          <p:cNvSpPr txBox="1"/>
          <p:nvPr/>
        </p:nvSpPr>
        <p:spPr>
          <a:xfrm>
            <a:off x="7551497" y="5005581"/>
            <a:ext cx="2712720" cy="2927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Potenzia i processi di formazione della materia organica nelle piante.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52" name="Google Shape;452;p2"/>
          <p:cNvSpPr txBox="1"/>
          <p:nvPr/>
        </p:nvSpPr>
        <p:spPr>
          <a:xfrm>
            <a:off x="7551463" y="5391817"/>
            <a:ext cx="2839085" cy="439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Aumenta significativamente la permeabilità delle membrane cellulari, le piante iniziano a consumare più attivamente i nutrienti dal suolo.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53" name="Google Shape;453;p2"/>
          <p:cNvSpPr txBox="1"/>
          <p:nvPr/>
        </p:nvSpPr>
        <p:spPr>
          <a:xfrm>
            <a:off x="7551463" y="5945814"/>
            <a:ext cx="2732405" cy="259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Aumenta i coefficienti di assorbimento di azoto, fosforo e potassio.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54" name="Google Shape;454;p2"/>
          <p:cNvSpPr txBox="1"/>
          <p:nvPr/>
        </p:nvSpPr>
        <p:spPr>
          <a:xfrm>
            <a:off x="7558831" y="6228126"/>
            <a:ext cx="2369820" cy="2927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In grado di chelare macro e microelementi nella soluzione di lavoro.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55" name="Google Shape;455;p2"/>
          <p:cNvSpPr txBox="1"/>
          <p:nvPr/>
        </p:nvSpPr>
        <p:spPr>
          <a:xfrm>
            <a:off x="7643220" y="6624837"/>
            <a:ext cx="2655570" cy="146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8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151616"/>
                </a:solidFill>
                <a:latin typeface="Trebuchet MS"/>
                <a:ea typeface="Trebuchet MS"/>
                <a:cs typeface="Trebuchet MS"/>
                <a:sym typeface="Trebuchet MS"/>
              </a:rPr>
              <a:t>Aumenta l'efficacia biologica di erbicidi e fungicidi</a:t>
            </a:r>
            <a:endParaRPr sz="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56" name="Google Shape;456;p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3806219" y="3772633"/>
            <a:ext cx="91742" cy="9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7377541" y="4296027"/>
            <a:ext cx="91742" cy="9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3806219" y="4446640"/>
            <a:ext cx="91742" cy="9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7377541" y="4684855"/>
            <a:ext cx="91742" cy="9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3806219" y="4953369"/>
            <a:ext cx="91742" cy="9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7381266" y="5056880"/>
            <a:ext cx="91743" cy="9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7381266" y="5456930"/>
            <a:ext cx="91743" cy="9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7398402" y="6232261"/>
            <a:ext cx="91742" cy="9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7398553" y="6609455"/>
            <a:ext cx="91742" cy="9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2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402362" y="5980801"/>
            <a:ext cx="91743" cy="91742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2"/>
          <p:cNvSpPr txBox="1"/>
          <p:nvPr/>
        </p:nvSpPr>
        <p:spPr>
          <a:xfrm>
            <a:off x="526116" y="6171803"/>
            <a:ext cx="6043200" cy="8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675">
            <a:spAutoFit/>
          </a:bodyPr>
          <a:lstStyle/>
          <a:p>
            <a:pPr indent="0" lvl="0" marL="12700" marR="5080" rtl="0" algn="ctr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8BBA2E"/>
                </a:solidFill>
                <a:latin typeface="Trebuchet MS"/>
                <a:ea typeface="Trebuchet MS"/>
                <a:cs typeface="Trebuchet MS"/>
                <a:sym typeface="Trebuchet MS"/>
              </a:rPr>
              <a:t>CONTOUR </a:t>
            </a:r>
            <a:r>
              <a:rPr b="1" lang="it-IT" sz="1200">
                <a:solidFill>
                  <a:srgbClr val="8BBA2E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b="1" lang="it-IT" sz="1200">
                <a:solidFill>
                  <a:srgbClr val="8BBA2E"/>
                </a:solidFill>
                <a:latin typeface="Trebuchet MS"/>
                <a:ea typeface="Trebuchet MS"/>
                <a:cs typeface="Trebuchet MS"/>
                <a:sym typeface="Trebuchet MS"/>
              </a:rPr>
              <a:t> contiene solo forme attive di L-amminoacidi ricavati dalle alghe, che penetrano rapidamente nelle piante e partecipano il più pienamente possibile ai processi di crescita. Favorisce il pieno sviluppo delle piante anche in condizioni climatiche difficili.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467" name="Google Shape;467;p2"/>
          <p:cNvGrpSpPr/>
          <p:nvPr/>
        </p:nvGrpSpPr>
        <p:grpSpPr>
          <a:xfrm>
            <a:off x="5" y="3052160"/>
            <a:ext cx="3598129" cy="2763155"/>
            <a:chOff x="5" y="3052160"/>
            <a:chExt cx="3598129" cy="2763155"/>
          </a:xfrm>
        </p:grpSpPr>
        <p:pic>
          <p:nvPicPr>
            <p:cNvPr id="468" name="Google Shape;468;p2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5" y="3052160"/>
              <a:ext cx="3598129" cy="21952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9" name="Google Shape;469;p2"/>
            <p:cNvSpPr/>
            <p:nvPr/>
          </p:nvSpPr>
          <p:spPr>
            <a:xfrm>
              <a:off x="11" y="5073000"/>
              <a:ext cx="2417445" cy="742315"/>
            </a:xfrm>
            <a:custGeom>
              <a:rect b="b" l="l" r="r" t="t"/>
              <a:pathLst>
                <a:path extrusionOk="0" h="742314" w="2417445">
                  <a:moveTo>
                    <a:pt x="2046229" y="0"/>
                  </a:moveTo>
                  <a:lnTo>
                    <a:pt x="0" y="0"/>
                  </a:lnTo>
                  <a:lnTo>
                    <a:pt x="0" y="742233"/>
                  </a:lnTo>
                  <a:lnTo>
                    <a:pt x="2046229" y="742233"/>
                  </a:lnTo>
                  <a:lnTo>
                    <a:pt x="2092612" y="739328"/>
                  </a:lnTo>
                  <a:lnTo>
                    <a:pt x="2137324" y="730848"/>
                  </a:lnTo>
                  <a:lnTo>
                    <a:pt x="2180009" y="717149"/>
                  </a:lnTo>
                  <a:lnTo>
                    <a:pt x="2220313" y="698585"/>
                  </a:lnTo>
                  <a:lnTo>
                    <a:pt x="2257880" y="675511"/>
                  </a:lnTo>
                  <a:lnTo>
                    <a:pt x="2292356" y="648281"/>
                  </a:lnTo>
                  <a:lnTo>
                    <a:pt x="2323387" y="617251"/>
                  </a:lnTo>
                  <a:lnTo>
                    <a:pt x="2350617" y="582775"/>
                  </a:lnTo>
                  <a:lnTo>
                    <a:pt x="2373692" y="545208"/>
                  </a:lnTo>
                  <a:lnTo>
                    <a:pt x="2392256" y="504904"/>
                  </a:lnTo>
                  <a:lnTo>
                    <a:pt x="2405956" y="462218"/>
                  </a:lnTo>
                  <a:lnTo>
                    <a:pt x="2414436" y="417505"/>
                  </a:lnTo>
                  <a:lnTo>
                    <a:pt x="2417342" y="371120"/>
                  </a:lnTo>
                  <a:lnTo>
                    <a:pt x="2414436" y="324728"/>
                  </a:lnTo>
                  <a:lnTo>
                    <a:pt x="2405957" y="280015"/>
                  </a:lnTo>
                  <a:lnTo>
                    <a:pt x="2392257" y="237330"/>
                  </a:lnTo>
                  <a:lnTo>
                    <a:pt x="2373693" y="197026"/>
                  </a:lnTo>
                  <a:lnTo>
                    <a:pt x="2350619" y="159458"/>
                  </a:lnTo>
                  <a:lnTo>
                    <a:pt x="2323389" y="124982"/>
                  </a:lnTo>
                  <a:lnTo>
                    <a:pt x="2292359" y="93952"/>
                  </a:lnTo>
                  <a:lnTo>
                    <a:pt x="2257883" y="66722"/>
                  </a:lnTo>
                  <a:lnTo>
                    <a:pt x="2220315" y="43648"/>
                  </a:lnTo>
                  <a:lnTo>
                    <a:pt x="2180012" y="25084"/>
                  </a:lnTo>
                  <a:lnTo>
                    <a:pt x="2137326" y="11385"/>
                  </a:lnTo>
                  <a:lnTo>
                    <a:pt x="2092613" y="2905"/>
                  </a:lnTo>
                  <a:lnTo>
                    <a:pt x="2046229" y="0"/>
                  </a:lnTo>
                  <a:close/>
                </a:path>
              </a:pathLst>
            </a:custGeom>
            <a:solidFill>
              <a:srgbClr val="1B50A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0" name="Google Shape;470;p2"/>
          <p:cNvSpPr txBox="1"/>
          <p:nvPr/>
        </p:nvSpPr>
        <p:spPr>
          <a:xfrm>
            <a:off x="135364" y="5238994"/>
            <a:ext cx="2099945" cy="537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5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CONTOUR </a:t>
            </a:r>
            <a:r>
              <a:rPr b="1" lang="it-IT" sz="85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GROWTH</a:t>
            </a:r>
            <a:r>
              <a:rPr b="1" lang="it-IT" sz="85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garantisce una crescita attiva sostenibile delle piante indipendentemente dalle condizioni meteorologiche</a:t>
            </a:r>
            <a:endParaRPr sz="85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2022-02-17T06:53:34Z</dcterms:created>
  <dc:creator>Дезигн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2020-02-13T00:00:00Z</vt:filetime>
  </property>
  <property fmtid="{D5CDD505-2E9C-101B-9397-08002B2CF9AE}" pid="3" name="Creator">
    <vt:lpwstr>CorelDRAW X6</vt:lpwstr>
  </property>
  <property fmtid="{D5CDD505-2E9C-101B-9397-08002B2CF9AE}" pid="4" name="LastSaved">
    <vt:filetime>2022-02-17T00:00:00Z</vt:filetime>
  </property>
  <property fmtid="{D5CDD505-2E9C-101B-9397-08002B2CF9AE}" pid="5" name="MSIP_Label_1ada0a2f-b917-4d51-b0d0-d418a10c8b23_Enabled">
    <vt:lpwstr>true</vt:lpwstr>
  </property>
  <property fmtid="{D5CDD505-2E9C-101B-9397-08002B2CF9AE}" pid="6" name="MSIP_Label_1ada0a2f-b917-4d51-b0d0-d418a10c8b23_SetDate">
    <vt:lpwstr>2022-02-18T10:09:33Z</vt:lpwstr>
  </property>
  <property fmtid="{D5CDD505-2E9C-101B-9397-08002B2CF9AE}" pid="7" name="MSIP_Label_1ada0a2f-b917-4d51-b0d0-d418a10c8b23_Method">
    <vt:lpwstr>Standard</vt:lpwstr>
  </property>
  <property fmtid="{D5CDD505-2E9C-101B-9397-08002B2CF9AE}" pid="8" name="MSIP_Label_1ada0a2f-b917-4d51-b0d0-d418a10c8b23_Name">
    <vt:lpwstr>1ada0a2f-b917-4d51-b0d0-d418a10c8b23</vt:lpwstr>
  </property>
  <property fmtid="{D5CDD505-2E9C-101B-9397-08002B2CF9AE}" pid="9" name="MSIP_Label_1ada0a2f-b917-4d51-b0d0-d418a10c8b23_SiteId">
    <vt:lpwstr>12a3af23-a769-4654-847f-958f3d479f4a</vt:lpwstr>
  </property>
  <property fmtid="{D5CDD505-2E9C-101B-9397-08002B2CF9AE}" pid="10" name="MSIP_Label_1ada0a2f-b917-4d51-b0d0-d418a10c8b23_ActionId">
    <vt:lpwstr>a67c1ade-ad09-4a3e-95a8-5177cf46a0a0</vt:lpwstr>
  </property>
  <property fmtid="{D5CDD505-2E9C-101B-9397-08002B2CF9AE}" pid="11" name="MSIP_Label_1ada0a2f-b917-4d51-b0d0-d418a10c8b23_ContentBits">
    <vt:lpwstr>0</vt:lpwstr>
  </property>
</Properties>
</file>