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833100" cy="7708900"/>
  <p:notesSz cx="10833100" cy="77089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40" y="-13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2958" y="2389759"/>
            <a:ext cx="9213533" cy="1618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5917" y="4316984"/>
            <a:ext cx="7587615" cy="1927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1972" y="1773047"/>
            <a:ext cx="4715161" cy="50878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82316" y="1773047"/>
            <a:ext cx="4715161" cy="50878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1972" y="308356"/>
            <a:ext cx="9755505" cy="1233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1972" y="1773047"/>
            <a:ext cx="9755505" cy="50878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85413" y="7169277"/>
            <a:ext cx="3468624" cy="385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1972" y="7169277"/>
            <a:ext cx="2493073" cy="385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4404" y="7169277"/>
            <a:ext cx="2493073" cy="385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hyperlink" Target="http://www.doctorfarmer.ru/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9917" y="2210451"/>
            <a:ext cx="2880106" cy="4087016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1200" b="1" spc="75" dirty="0">
                <a:solidFill>
                  <a:srgbClr val="0055A7"/>
                </a:solidFill>
                <a:latin typeface="Trebuchet MS"/>
                <a:cs typeface="Trebuchet MS"/>
              </a:rPr>
              <a:t>Funzionalità dell'applicazione</a:t>
            </a: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1200" b="1" spc="75" dirty="0">
                <a:solidFill>
                  <a:srgbClr val="0055A7"/>
                </a:solidFill>
                <a:latin typeface="Trebuchet MS"/>
                <a:cs typeface="Trebuchet MS"/>
              </a:rPr>
              <a:t>Consigliato per l'uso 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principalmente su colture indebolite da fattori nocivi (siccità, gelo, danni da parassiti, ecc.).</a:t>
            </a: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Allevia perfettamente lo stress che si verifica dopo i trattamenti chimici con alcuni erbicidi, aiuta ad evitare l'“effetto fossa erbicida”.</a:t>
            </a: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Innanzitutto, è efficace l'uso sulle seguenti colture:</a:t>
            </a: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Colza – insieme a erbicidi a base di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clopiralide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e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picloram</a:t>
            </a:r>
            <a:endParaRPr lang="it-IT"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Piselli - insieme a erbicidi a base di acido MCPA,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imazamox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e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imazetpyr</a:t>
            </a:r>
            <a:endParaRPr lang="it-IT"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Mais - insieme a erbicidi a base di acido 2,4-D</a:t>
            </a: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Soia - insieme a erbicidi a base di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imazamox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e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imazethapyr</a:t>
            </a:r>
            <a:endParaRPr lang="it-IT"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Barbabietola - insieme a erbicidi a base di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desmedipham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e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phenmedipham</a:t>
            </a:r>
            <a:endParaRPr lang="it-IT"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Colture di cereali - lavorate nelle ultime fasi di sviluppo (secondo internodo, foglia bandiera)</a:t>
            </a:r>
            <a:endParaRPr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4657" y="329552"/>
            <a:ext cx="2902585" cy="178318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85"/>
              </a:spcBef>
            </a:pPr>
            <a:r>
              <a:rPr lang="en-US" sz="1200" b="1" spc="105" dirty="0" err="1">
                <a:solidFill>
                  <a:srgbClr val="0055A7"/>
                </a:solidFill>
                <a:latin typeface="Trebuchet MS"/>
                <a:cs typeface="Trebuchet MS"/>
              </a:rPr>
              <a:t>Composizione</a:t>
            </a:r>
            <a:r>
              <a:rPr lang="en-US" sz="1200" b="1" spc="105" dirty="0">
                <a:solidFill>
                  <a:srgbClr val="0055A7"/>
                </a:solidFill>
                <a:latin typeface="Trebuchet MS"/>
                <a:cs typeface="Trebuchet MS"/>
              </a:rPr>
              <a:t> CONTOUR </a:t>
            </a:r>
            <a:r>
              <a:rPr lang="en-US" sz="1200" b="1" spc="105" dirty="0">
                <a:solidFill>
                  <a:srgbClr val="0055A7"/>
                </a:solidFill>
                <a:latin typeface="Trebuchet MS"/>
              </a:rPr>
              <a:t>ANTISTRESS</a:t>
            </a:r>
          </a:p>
          <a:p>
            <a:pPr marL="38100">
              <a:lnSpc>
                <a:spcPct val="100000"/>
              </a:lnSpc>
              <a:spcBef>
                <a:spcPts val="585"/>
              </a:spcBef>
            </a:pP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Complesso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di L-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amminoacidi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vegetali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attivi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- 45,0 g/l</a:t>
            </a:r>
          </a:p>
          <a:p>
            <a:pPr marL="38100">
              <a:lnSpc>
                <a:spcPct val="100000"/>
              </a:lnSpc>
              <a:spcBef>
                <a:spcPts val="585"/>
              </a:spcBef>
            </a:pP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Acido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arachidonico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- 3.28x10-5 mol/l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Acidi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triterpenici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- 1.31x10-2 mol/l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Acidi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umici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- 70.0 g/l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Acidi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fulvici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- 30.0 g/l</a:t>
            </a:r>
          </a:p>
          <a:p>
            <a:pPr marL="38100">
              <a:lnSpc>
                <a:spcPct val="100000"/>
              </a:lnSpc>
              <a:spcBef>
                <a:spcPts val="585"/>
              </a:spcBef>
            </a:pP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Complesso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di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microelementi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(in forma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chelata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- ferro,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zinco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,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magnesio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,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rame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, manganese, </a:t>
            </a:r>
            <a:r>
              <a:rPr lang="en-US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molibdeno</a:t>
            </a:r>
            <a:r>
              <a:rPr lang="en-US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) - 10,0 g/l</a:t>
            </a:r>
            <a:endParaRPr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1126" y="402416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1126" y="433534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1126" y="478617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1126" y="5088647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1126" y="540529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1126" y="5710100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82184" y="349521"/>
            <a:ext cx="2851785" cy="1440138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50"/>
              </a:spcBef>
            </a:pPr>
            <a:r>
              <a:rPr lang="it-IT" sz="1200" b="1" spc="75" dirty="0">
                <a:solidFill>
                  <a:srgbClr val="0055A7"/>
                </a:solidFill>
                <a:latin typeface="Trebuchet MS"/>
                <a:cs typeface="Trebuchet MS"/>
              </a:rPr>
              <a:t>Tasso di consumo</a:t>
            </a:r>
          </a:p>
          <a:p>
            <a:pPr marL="12700" algn="just">
              <a:lnSpc>
                <a:spcPct val="100000"/>
              </a:lnSpc>
              <a:spcBef>
                <a:spcPts val="550"/>
              </a:spcBef>
            </a:pP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0,1-0,2 l/ha. Può essere applicato sulla coltivazione di qualsiasi coltura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agricola.Può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essere utilizzato in miscele di serbatoi di qualsiasi grado di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complessità.Viene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aggiunto per ultimo alla soluzione </a:t>
            </a:r>
            <a:r>
              <a:rPr lang="it-IT" sz="900" spc="13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funzionante.Un</a:t>
            </a:r>
            <a:r>
              <a:rPr lang="it-IT" sz="900" spc="130" dirty="0">
                <a:solidFill>
                  <a:srgbClr val="231F20"/>
                </a:solidFill>
                <a:latin typeface="Microsoft Sans Serif"/>
                <a:cs typeface="Microsoft Sans Serif"/>
              </a:rPr>
              <a:t> contenitore è progettato per elaborare 50-100 ettari di colture.</a:t>
            </a:r>
            <a:endParaRPr sz="900" spc="130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74" y="6230409"/>
            <a:ext cx="7200900" cy="1473835"/>
          </a:xfrm>
          <a:custGeom>
            <a:avLst/>
            <a:gdLst/>
            <a:ahLst/>
            <a:cxnLst/>
            <a:rect l="l" t="t" r="r" b="b"/>
            <a:pathLst>
              <a:path w="7200900" h="1473834">
                <a:moveTo>
                  <a:pt x="7200529" y="0"/>
                </a:moveTo>
                <a:lnTo>
                  <a:pt x="0" y="0"/>
                </a:lnTo>
                <a:lnTo>
                  <a:pt x="0" y="1473699"/>
                </a:lnTo>
                <a:lnTo>
                  <a:pt x="7200529" y="1473699"/>
                </a:lnTo>
                <a:lnTo>
                  <a:pt x="720052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62045" y="6701183"/>
            <a:ext cx="2193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doctorfarmer.ru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63162" y="1783590"/>
            <a:ext cx="3564254" cy="4379595"/>
            <a:chOff x="3637076" y="1851296"/>
            <a:chExt cx="3564254" cy="437959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7076" y="1851296"/>
              <a:ext cx="3564086" cy="43791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765931" y="4951300"/>
              <a:ext cx="3342004" cy="1137920"/>
            </a:xfrm>
            <a:custGeom>
              <a:avLst/>
              <a:gdLst/>
              <a:ahLst/>
              <a:cxnLst/>
              <a:rect l="l" t="t" r="r" b="b"/>
              <a:pathLst>
                <a:path w="3342004" h="1137920">
                  <a:moveTo>
                    <a:pt x="1352105" y="355612"/>
                  </a:moveTo>
                  <a:lnTo>
                    <a:pt x="1351622" y="114808"/>
                  </a:lnTo>
                  <a:lnTo>
                    <a:pt x="1205407" y="111950"/>
                  </a:lnTo>
                  <a:lnTo>
                    <a:pt x="1081976" y="109994"/>
                  </a:lnTo>
                  <a:lnTo>
                    <a:pt x="977747" y="109093"/>
                  </a:lnTo>
                  <a:lnTo>
                    <a:pt x="885431" y="109321"/>
                  </a:lnTo>
                  <a:lnTo>
                    <a:pt x="680097" y="110528"/>
                  </a:lnTo>
                  <a:lnTo>
                    <a:pt x="654558" y="111340"/>
                  </a:lnTo>
                  <a:lnTo>
                    <a:pt x="583653" y="112077"/>
                  </a:lnTo>
                  <a:lnTo>
                    <a:pt x="475957" y="110121"/>
                  </a:lnTo>
                  <a:lnTo>
                    <a:pt x="340042" y="102908"/>
                  </a:lnTo>
                  <a:lnTo>
                    <a:pt x="204139" y="97256"/>
                  </a:lnTo>
                  <a:lnTo>
                    <a:pt x="96443" y="98742"/>
                  </a:lnTo>
                  <a:lnTo>
                    <a:pt x="25539" y="102920"/>
                  </a:lnTo>
                  <a:lnTo>
                    <a:pt x="0" y="105295"/>
                  </a:lnTo>
                  <a:lnTo>
                    <a:pt x="10007" y="176263"/>
                  </a:lnTo>
                  <a:lnTo>
                    <a:pt x="17145" y="286512"/>
                  </a:lnTo>
                  <a:lnTo>
                    <a:pt x="22860" y="390842"/>
                  </a:lnTo>
                  <a:lnTo>
                    <a:pt x="27139" y="498208"/>
                  </a:lnTo>
                  <a:lnTo>
                    <a:pt x="28905" y="611670"/>
                  </a:lnTo>
                  <a:lnTo>
                    <a:pt x="29057" y="729424"/>
                  </a:lnTo>
                  <a:lnTo>
                    <a:pt x="28105" y="859205"/>
                  </a:lnTo>
                  <a:lnTo>
                    <a:pt x="17627" y="1089710"/>
                  </a:lnTo>
                  <a:lnTo>
                    <a:pt x="59042" y="1096378"/>
                  </a:lnTo>
                  <a:lnTo>
                    <a:pt x="99872" y="1101623"/>
                  </a:lnTo>
                  <a:lnTo>
                    <a:pt x="140576" y="1105623"/>
                  </a:lnTo>
                  <a:lnTo>
                    <a:pt x="181584" y="1108583"/>
                  </a:lnTo>
                  <a:lnTo>
                    <a:pt x="223354" y="1110678"/>
                  </a:lnTo>
                  <a:lnTo>
                    <a:pt x="266319" y="1112113"/>
                  </a:lnTo>
                  <a:lnTo>
                    <a:pt x="310921" y="1113078"/>
                  </a:lnTo>
                  <a:lnTo>
                    <a:pt x="514604" y="1115999"/>
                  </a:lnTo>
                  <a:lnTo>
                    <a:pt x="574052" y="1117447"/>
                  </a:lnTo>
                  <a:lnTo>
                    <a:pt x="637819" y="1119568"/>
                  </a:lnTo>
                  <a:lnTo>
                    <a:pt x="706323" y="1122540"/>
                  </a:lnTo>
                  <a:lnTo>
                    <a:pt x="942759" y="1128039"/>
                  </a:lnTo>
                  <a:lnTo>
                    <a:pt x="1139710" y="1124331"/>
                  </a:lnTo>
                  <a:lnTo>
                    <a:pt x="1274521" y="1117600"/>
                  </a:lnTo>
                  <a:lnTo>
                    <a:pt x="1324495" y="1113980"/>
                  </a:lnTo>
                  <a:lnTo>
                    <a:pt x="1336408" y="992047"/>
                  </a:lnTo>
                  <a:lnTo>
                    <a:pt x="1343063" y="856030"/>
                  </a:lnTo>
                  <a:lnTo>
                    <a:pt x="1348041" y="745134"/>
                  </a:lnTo>
                  <a:lnTo>
                    <a:pt x="1351153" y="658202"/>
                  </a:lnTo>
                  <a:lnTo>
                    <a:pt x="1352029" y="538543"/>
                  </a:lnTo>
                  <a:lnTo>
                    <a:pt x="1352105" y="355612"/>
                  </a:lnTo>
                  <a:close/>
                </a:path>
                <a:path w="3342004" h="1137920">
                  <a:moveTo>
                    <a:pt x="3341408" y="91440"/>
                  </a:moveTo>
                  <a:lnTo>
                    <a:pt x="3145675" y="74777"/>
                  </a:lnTo>
                  <a:lnTo>
                    <a:pt x="2974937" y="60909"/>
                  </a:lnTo>
                  <a:lnTo>
                    <a:pt x="2821343" y="49530"/>
                  </a:lnTo>
                  <a:lnTo>
                    <a:pt x="2624302" y="36969"/>
                  </a:lnTo>
                  <a:lnTo>
                    <a:pt x="2023148" y="0"/>
                  </a:lnTo>
                  <a:lnTo>
                    <a:pt x="1952663" y="984656"/>
                  </a:lnTo>
                  <a:lnTo>
                    <a:pt x="1947316" y="985913"/>
                  </a:lnTo>
                  <a:lnTo>
                    <a:pt x="2062365" y="1009777"/>
                  </a:lnTo>
                  <a:lnTo>
                    <a:pt x="2287943" y="1041565"/>
                  </a:lnTo>
                  <a:lnTo>
                    <a:pt x="2369489" y="1052004"/>
                  </a:lnTo>
                  <a:lnTo>
                    <a:pt x="2439200" y="1060272"/>
                  </a:lnTo>
                  <a:lnTo>
                    <a:pt x="2498598" y="1066698"/>
                  </a:lnTo>
                  <a:lnTo>
                    <a:pt x="2549182" y="1071575"/>
                  </a:lnTo>
                  <a:lnTo>
                    <a:pt x="2592501" y="1075258"/>
                  </a:lnTo>
                  <a:lnTo>
                    <a:pt x="2723299" y="1084275"/>
                  </a:lnTo>
                  <a:lnTo>
                    <a:pt x="2752979" y="1086713"/>
                  </a:lnTo>
                  <a:lnTo>
                    <a:pt x="2784487" y="1089863"/>
                  </a:lnTo>
                  <a:lnTo>
                    <a:pt x="2819336" y="1094054"/>
                  </a:lnTo>
                  <a:lnTo>
                    <a:pt x="2859062" y="1099591"/>
                  </a:lnTo>
                  <a:lnTo>
                    <a:pt x="2905163" y="1106817"/>
                  </a:lnTo>
                  <a:lnTo>
                    <a:pt x="3056788" y="1127645"/>
                  </a:lnTo>
                  <a:lnTo>
                    <a:pt x="3163773" y="1136345"/>
                  </a:lnTo>
                  <a:lnTo>
                    <a:pt x="3227171" y="1137894"/>
                  </a:lnTo>
                  <a:lnTo>
                    <a:pt x="3248063" y="1137297"/>
                  </a:lnTo>
                  <a:lnTo>
                    <a:pt x="3263074" y="1027277"/>
                  </a:lnTo>
                  <a:lnTo>
                    <a:pt x="3277806" y="913866"/>
                  </a:lnTo>
                  <a:lnTo>
                    <a:pt x="3293783" y="782967"/>
                  </a:lnTo>
                  <a:lnTo>
                    <a:pt x="3310064" y="599363"/>
                  </a:lnTo>
                  <a:lnTo>
                    <a:pt x="3325457" y="370052"/>
                  </a:lnTo>
                  <a:lnTo>
                    <a:pt x="3336925" y="174307"/>
                  </a:lnTo>
                  <a:lnTo>
                    <a:pt x="3341408" y="914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57696" y="5348185"/>
            <a:ext cx="1231900" cy="4457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ctr">
              <a:lnSpc>
                <a:spcPct val="102499"/>
              </a:lnSpc>
              <a:spcBef>
                <a:spcPts val="85"/>
              </a:spcBef>
            </a:pPr>
            <a:r>
              <a:rPr lang="it-IT" sz="900" b="1" spc="-10" dirty="0">
                <a:solidFill>
                  <a:srgbClr val="231F20"/>
                </a:solidFill>
                <a:latin typeface="Trebuchet MS"/>
                <a:cs typeface="Trebuchet MS"/>
              </a:rPr>
              <a:t>GOLF, VK 0,7 l/ha + CONTOUR ANTISTRESS</a:t>
            </a:r>
          </a:p>
          <a:p>
            <a:pPr marL="12700" marR="5080" algn="ctr">
              <a:lnSpc>
                <a:spcPct val="102499"/>
              </a:lnSpc>
              <a:spcBef>
                <a:spcPts val="85"/>
              </a:spcBef>
            </a:pPr>
            <a:r>
              <a:rPr lang="it-IT" sz="900" b="1" spc="-10" dirty="0">
                <a:solidFill>
                  <a:srgbClr val="231F20"/>
                </a:solidFill>
                <a:latin typeface="Trebuchet MS"/>
                <a:cs typeface="Trebuchet MS"/>
              </a:rPr>
              <a:t>0,2 l/ha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 rot="300000">
            <a:off x="5932835" y="5465625"/>
            <a:ext cx="1031456" cy="126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5"/>
              </a:lnSpc>
            </a:pPr>
            <a:r>
              <a:rPr lang="sv-SE" sz="1350" b="1" spc="-15" baseline="3086" dirty="0">
                <a:solidFill>
                  <a:srgbClr val="231F20"/>
                </a:solidFill>
                <a:latin typeface="Trebuchet MS"/>
                <a:cs typeface="Trebuchet MS"/>
              </a:rPr>
              <a:t>GOLF, VK 0,7 l/ha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52312" y="6349432"/>
            <a:ext cx="537057" cy="1429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850" spc="-45" dirty="0" err="1">
                <a:solidFill>
                  <a:srgbClr val="231F20"/>
                </a:solidFill>
                <a:latin typeface="Trebuchet MS"/>
                <a:cs typeface="Trebuchet MS"/>
              </a:rPr>
              <a:t>acidi</a:t>
            </a:r>
            <a:r>
              <a:rPr lang="en-US" sz="85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en-US" sz="850" spc="-45" dirty="0" err="1">
                <a:solidFill>
                  <a:srgbClr val="231F20"/>
                </a:solidFill>
                <a:latin typeface="Trebuchet MS"/>
                <a:cs typeface="Trebuchet MS"/>
              </a:rPr>
              <a:t>fulvici</a:t>
            </a:r>
            <a:endParaRPr sz="8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339614" y="6775008"/>
            <a:ext cx="1129030" cy="1429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82955" algn="l"/>
              </a:tabLst>
            </a:pPr>
            <a:r>
              <a:rPr lang="en-US" sz="850" spc="-30" dirty="0" err="1">
                <a:solidFill>
                  <a:srgbClr val="231F20"/>
                </a:solidFill>
                <a:latin typeface="Trebuchet MS"/>
                <a:cs typeface="Trebuchet MS"/>
              </a:rPr>
              <a:t>acidi</a:t>
            </a:r>
            <a:r>
              <a:rPr lang="en-US" sz="85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en-US" sz="850" spc="-30" dirty="0" err="1">
                <a:solidFill>
                  <a:srgbClr val="231F20"/>
                </a:solidFill>
                <a:latin typeface="Trebuchet MS"/>
                <a:cs typeface="Trebuchet MS"/>
              </a:rPr>
              <a:t>umici</a:t>
            </a:r>
            <a:r>
              <a:rPr lang="en-US" sz="85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endParaRPr sz="85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134614" y="6752169"/>
            <a:ext cx="49339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850" dirty="0" err="1">
                <a:latin typeface="Trebuchet MS"/>
                <a:cs typeface="Trebuchet MS"/>
              </a:rPr>
              <a:t>microelementi</a:t>
            </a:r>
            <a:endParaRPr sz="85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10485" y="7003125"/>
            <a:ext cx="513715" cy="15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850" spc="-70" dirty="0">
                <a:solidFill>
                  <a:srgbClr val="231F20"/>
                </a:solidFill>
                <a:latin typeface="Trebuchet MS"/>
                <a:cs typeface="Trebuchet MS"/>
              </a:rPr>
              <a:t>Fe</a:t>
            </a:r>
            <a:r>
              <a:rPr lang="uk-UA" sz="850" spc="-70" dirty="0">
                <a:solidFill>
                  <a:srgbClr val="231F20"/>
                </a:solidFill>
                <a:latin typeface="Trebuchet MS"/>
                <a:cs typeface="Trebuchet MS"/>
              </a:rPr>
              <a:t>,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Zn,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" dirty="0">
                <a:solidFill>
                  <a:srgbClr val="231F20"/>
                </a:solidFill>
                <a:latin typeface="Trebuchet MS"/>
                <a:cs typeface="Trebuchet MS"/>
              </a:rPr>
              <a:t>Mg,</a:t>
            </a:r>
            <a:endParaRPr sz="85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110485" y="7117184"/>
            <a:ext cx="541655" cy="15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Cu,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0" dirty="0">
                <a:solidFill>
                  <a:srgbClr val="231F20"/>
                </a:solidFill>
                <a:latin typeface="Trebuchet MS"/>
                <a:cs typeface="Trebuchet MS"/>
              </a:rPr>
              <a:t>Mn,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50" dirty="0">
                <a:solidFill>
                  <a:srgbClr val="231F20"/>
                </a:solidFill>
                <a:latin typeface="Trebuchet MS"/>
                <a:cs typeface="Trebuchet MS"/>
              </a:rPr>
              <a:t>Mo</a:t>
            </a:r>
            <a:endParaRPr sz="850" dirty="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326252" y="3230137"/>
            <a:ext cx="3383906" cy="3486967"/>
            <a:chOff x="7199701" y="3119350"/>
            <a:chExt cx="3383906" cy="3486967"/>
          </a:xfrm>
        </p:grpSpPr>
        <p:sp>
          <p:nvSpPr>
            <p:cNvPr id="27" name="object 27"/>
            <p:cNvSpPr/>
            <p:nvPr/>
          </p:nvSpPr>
          <p:spPr>
            <a:xfrm>
              <a:off x="7743195" y="3629891"/>
              <a:ext cx="2298065" cy="1249045"/>
            </a:xfrm>
            <a:custGeom>
              <a:avLst/>
              <a:gdLst/>
              <a:ahLst/>
              <a:cxnLst/>
              <a:rect l="l" t="t" r="r" b="b"/>
              <a:pathLst>
                <a:path w="2298065" h="1249045">
                  <a:moveTo>
                    <a:pt x="1726634" y="0"/>
                  </a:moveTo>
                  <a:lnTo>
                    <a:pt x="1679449" y="80"/>
                  </a:lnTo>
                  <a:lnTo>
                    <a:pt x="1632026" y="726"/>
                  </a:lnTo>
                  <a:lnTo>
                    <a:pt x="1584408" y="1961"/>
                  </a:lnTo>
                  <a:lnTo>
                    <a:pt x="1536642" y="3809"/>
                  </a:lnTo>
                  <a:lnTo>
                    <a:pt x="1488772" y="6293"/>
                  </a:lnTo>
                  <a:lnTo>
                    <a:pt x="1440844" y="9438"/>
                  </a:lnTo>
                  <a:lnTo>
                    <a:pt x="1392902" y="13268"/>
                  </a:lnTo>
                  <a:lnTo>
                    <a:pt x="1344992" y="17805"/>
                  </a:lnTo>
                  <a:lnTo>
                    <a:pt x="1297159" y="23075"/>
                  </a:lnTo>
                  <a:lnTo>
                    <a:pt x="1249447" y="29101"/>
                  </a:lnTo>
                  <a:lnTo>
                    <a:pt x="1201902" y="35907"/>
                  </a:lnTo>
                  <a:lnTo>
                    <a:pt x="1154569" y="43517"/>
                  </a:lnTo>
                  <a:lnTo>
                    <a:pt x="1107493" y="51954"/>
                  </a:lnTo>
                  <a:lnTo>
                    <a:pt x="1060719" y="61243"/>
                  </a:lnTo>
                  <a:lnTo>
                    <a:pt x="1014292" y="71407"/>
                  </a:lnTo>
                  <a:lnTo>
                    <a:pt x="968256" y="82470"/>
                  </a:lnTo>
                  <a:lnTo>
                    <a:pt x="922659" y="94456"/>
                  </a:lnTo>
                  <a:lnTo>
                    <a:pt x="877543" y="107389"/>
                  </a:lnTo>
                  <a:lnTo>
                    <a:pt x="832955" y="121292"/>
                  </a:lnTo>
                  <a:lnTo>
                    <a:pt x="788939" y="136190"/>
                  </a:lnTo>
                  <a:lnTo>
                    <a:pt x="745540" y="152107"/>
                  </a:lnTo>
                  <a:lnTo>
                    <a:pt x="702804" y="169066"/>
                  </a:lnTo>
                  <a:lnTo>
                    <a:pt x="660776" y="187091"/>
                  </a:lnTo>
                  <a:lnTo>
                    <a:pt x="619500" y="206206"/>
                  </a:lnTo>
                  <a:lnTo>
                    <a:pt x="579022" y="226435"/>
                  </a:lnTo>
                  <a:lnTo>
                    <a:pt x="539387" y="247802"/>
                  </a:lnTo>
                  <a:lnTo>
                    <a:pt x="500640" y="270330"/>
                  </a:lnTo>
                  <a:lnTo>
                    <a:pt x="462825" y="294044"/>
                  </a:lnTo>
                  <a:lnTo>
                    <a:pt x="425989" y="318967"/>
                  </a:lnTo>
                  <a:lnTo>
                    <a:pt x="390175" y="345123"/>
                  </a:lnTo>
                  <a:lnTo>
                    <a:pt x="355430" y="372536"/>
                  </a:lnTo>
                  <a:lnTo>
                    <a:pt x="321797" y="401230"/>
                  </a:lnTo>
                  <a:lnTo>
                    <a:pt x="289323" y="431228"/>
                  </a:lnTo>
                  <a:lnTo>
                    <a:pt x="258053" y="462555"/>
                  </a:lnTo>
                  <a:lnTo>
                    <a:pt x="228030" y="495235"/>
                  </a:lnTo>
                  <a:lnTo>
                    <a:pt x="199302" y="529291"/>
                  </a:lnTo>
                  <a:lnTo>
                    <a:pt x="171911" y="564747"/>
                  </a:lnTo>
                  <a:lnTo>
                    <a:pt x="145904" y="601627"/>
                  </a:lnTo>
                  <a:lnTo>
                    <a:pt x="121326" y="639954"/>
                  </a:lnTo>
                  <a:lnTo>
                    <a:pt x="98222" y="679754"/>
                  </a:lnTo>
                  <a:lnTo>
                    <a:pt x="76636" y="721049"/>
                  </a:lnTo>
                  <a:lnTo>
                    <a:pt x="56614" y="763863"/>
                  </a:lnTo>
                  <a:lnTo>
                    <a:pt x="38201" y="808221"/>
                  </a:lnTo>
                  <a:lnTo>
                    <a:pt x="17357" y="851373"/>
                  </a:lnTo>
                  <a:lnTo>
                    <a:pt x="5065" y="895102"/>
                  </a:lnTo>
                  <a:lnTo>
                    <a:pt x="0" y="939267"/>
                  </a:lnTo>
                  <a:lnTo>
                    <a:pt x="834" y="983726"/>
                  </a:lnTo>
                  <a:lnTo>
                    <a:pt x="6243" y="1028339"/>
                  </a:lnTo>
                  <a:lnTo>
                    <a:pt x="14900" y="1072964"/>
                  </a:lnTo>
                  <a:lnTo>
                    <a:pt x="25479" y="1117460"/>
                  </a:lnTo>
                  <a:lnTo>
                    <a:pt x="36655" y="1161685"/>
                  </a:lnTo>
                  <a:lnTo>
                    <a:pt x="47099" y="1205499"/>
                  </a:lnTo>
                  <a:lnTo>
                    <a:pt x="55488" y="1248760"/>
                  </a:lnTo>
                  <a:lnTo>
                    <a:pt x="47069" y="1192057"/>
                  </a:lnTo>
                  <a:lnTo>
                    <a:pt x="42356" y="1142680"/>
                  </a:lnTo>
                  <a:lnTo>
                    <a:pt x="42520" y="1097708"/>
                  </a:lnTo>
                  <a:lnTo>
                    <a:pt x="48728" y="1054222"/>
                  </a:lnTo>
                  <a:lnTo>
                    <a:pt x="62149" y="1009299"/>
                  </a:lnTo>
                  <a:lnTo>
                    <a:pt x="83952" y="960021"/>
                  </a:lnTo>
                  <a:lnTo>
                    <a:pt x="115305" y="903466"/>
                  </a:lnTo>
                  <a:lnTo>
                    <a:pt x="140057" y="865362"/>
                  </a:lnTo>
                  <a:lnTo>
                    <a:pt x="168078" y="828241"/>
                  </a:lnTo>
                  <a:lnTo>
                    <a:pt x="199116" y="792143"/>
                  </a:lnTo>
                  <a:lnTo>
                    <a:pt x="232921" y="757109"/>
                  </a:lnTo>
                  <a:lnTo>
                    <a:pt x="269241" y="723179"/>
                  </a:lnTo>
                  <a:lnTo>
                    <a:pt x="307825" y="690394"/>
                  </a:lnTo>
                  <a:lnTo>
                    <a:pt x="348421" y="658796"/>
                  </a:lnTo>
                  <a:lnTo>
                    <a:pt x="390779" y="628424"/>
                  </a:lnTo>
                  <a:lnTo>
                    <a:pt x="434646" y="599320"/>
                  </a:lnTo>
                  <a:lnTo>
                    <a:pt x="479773" y="571525"/>
                  </a:lnTo>
                  <a:lnTo>
                    <a:pt x="525907" y="545079"/>
                  </a:lnTo>
                  <a:lnTo>
                    <a:pt x="572797" y="520022"/>
                  </a:lnTo>
                  <a:lnTo>
                    <a:pt x="620192" y="496397"/>
                  </a:lnTo>
                  <a:lnTo>
                    <a:pt x="667841" y="474243"/>
                  </a:lnTo>
                  <a:lnTo>
                    <a:pt x="715492" y="453601"/>
                  </a:lnTo>
                  <a:lnTo>
                    <a:pt x="762895" y="434512"/>
                  </a:lnTo>
                  <a:lnTo>
                    <a:pt x="809797" y="417017"/>
                  </a:lnTo>
                  <a:lnTo>
                    <a:pt x="855948" y="401156"/>
                  </a:lnTo>
                  <a:lnTo>
                    <a:pt x="901096" y="386971"/>
                  </a:lnTo>
                  <a:lnTo>
                    <a:pt x="947400" y="373655"/>
                  </a:lnTo>
                  <a:lnTo>
                    <a:pt x="994261" y="361252"/>
                  </a:lnTo>
                  <a:lnTo>
                    <a:pt x="1041639" y="349775"/>
                  </a:lnTo>
                  <a:lnTo>
                    <a:pt x="1089489" y="339239"/>
                  </a:lnTo>
                  <a:lnTo>
                    <a:pt x="1137768" y="329656"/>
                  </a:lnTo>
                  <a:lnTo>
                    <a:pt x="1186436" y="321041"/>
                  </a:lnTo>
                  <a:lnTo>
                    <a:pt x="1235447" y="313407"/>
                  </a:lnTo>
                  <a:lnTo>
                    <a:pt x="1284761" y="306768"/>
                  </a:lnTo>
                  <a:lnTo>
                    <a:pt x="1334334" y="301138"/>
                  </a:lnTo>
                  <a:lnTo>
                    <a:pt x="1384123" y="296529"/>
                  </a:lnTo>
                  <a:lnTo>
                    <a:pt x="1434086" y="292957"/>
                  </a:lnTo>
                  <a:lnTo>
                    <a:pt x="1484180" y="290435"/>
                  </a:lnTo>
                  <a:lnTo>
                    <a:pt x="1534363" y="288976"/>
                  </a:lnTo>
                  <a:lnTo>
                    <a:pt x="1584591" y="288594"/>
                  </a:lnTo>
                  <a:lnTo>
                    <a:pt x="1634821" y="289302"/>
                  </a:lnTo>
                  <a:lnTo>
                    <a:pt x="1685012" y="291115"/>
                  </a:lnTo>
                  <a:lnTo>
                    <a:pt x="1735121" y="294047"/>
                  </a:lnTo>
                  <a:lnTo>
                    <a:pt x="1785104" y="298110"/>
                  </a:lnTo>
                  <a:lnTo>
                    <a:pt x="1834919" y="303318"/>
                  </a:lnTo>
                  <a:lnTo>
                    <a:pt x="1884523" y="309686"/>
                  </a:lnTo>
                  <a:lnTo>
                    <a:pt x="1933874" y="317227"/>
                  </a:lnTo>
                  <a:lnTo>
                    <a:pt x="1982929" y="325955"/>
                  </a:lnTo>
                  <a:lnTo>
                    <a:pt x="2031645" y="335882"/>
                  </a:lnTo>
                  <a:lnTo>
                    <a:pt x="2079980" y="347024"/>
                  </a:lnTo>
                  <a:lnTo>
                    <a:pt x="2127890" y="359393"/>
                  </a:lnTo>
                  <a:lnTo>
                    <a:pt x="2175333" y="373004"/>
                  </a:lnTo>
                  <a:lnTo>
                    <a:pt x="2222267" y="387870"/>
                  </a:lnTo>
                  <a:lnTo>
                    <a:pt x="2219987" y="382754"/>
                  </a:lnTo>
                  <a:lnTo>
                    <a:pt x="2218252" y="377380"/>
                  </a:lnTo>
                  <a:lnTo>
                    <a:pt x="2217118" y="371836"/>
                  </a:lnTo>
                  <a:lnTo>
                    <a:pt x="2215136" y="351935"/>
                  </a:lnTo>
                  <a:lnTo>
                    <a:pt x="2217291" y="333747"/>
                  </a:lnTo>
                  <a:lnTo>
                    <a:pt x="2223049" y="317491"/>
                  </a:lnTo>
                  <a:lnTo>
                    <a:pt x="2231872" y="303386"/>
                  </a:lnTo>
                  <a:lnTo>
                    <a:pt x="2205646" y="266502"/>
                  </a:lnTo>
                  <a:lnTo>
                    <a:pt x="2185853" y="228818"/>
                  </a:lnTo>
                  <a:lnTo>
                    <a:pt x="2174606" y="191162"/>
                  </a:lnTo>
                  <a:lnTo>
                    <a:pt x="2174022" y="154360"/>
                  </a:lnTo>
                  <a:lnTo>
                    <a:pt x="2186216" y="119237"/>
                  </a:lnTo>
                  <a:lnTo>
                    <a:pt x="2213303" y="86620"/>
                  </a:lnTo>
                  <a:lnTo>
                    <a:pt x="2257399" y="57336"/>
                  </a:lnTo>
                  <a:lnTo>
                    <a:pt x="2298000" y="39456"/>
                  </a:lnTo>
                  <a:lnTo>
                    <a:pt x="2257822" y="34431"/>
                  </a:lnTo>
                  <a:lnTo>
                    <a:pt x="2217018" y="29591"/>
                  </a:lnTo>
                  <a:lnTo>
                    <a:pt x="2175434" y="25029"/>
                  </a:lnTo>
                  <a:lnTo>
                    <a:pt x="2133116" y="20770"/>
                  </a:lnTo>
                  <a:lnTo>
                    <a:pt x="2090108" y="16838"/>
                  </a:lnTo>
                  <a:lnTo>
                    <a:pt x="2046456" y="13256"/>
                  </a:lnTo>
                  <a:lnTo>
                    <a:pt x="2002205" y="10048"/>
                  </a:lnTo>
                  <a:lnTo>
                    <a:pt x="1957399" y="7239"/>
                  </a:lnTo>
                  <a:lnTo>
                    <a:pt x="1912084" y="4851"/>
                  </a:lnTo>
                  <a:lnTo>
                    <a:pt x="1866305" y="2910"/>
                  </a:lnTo>
                  <a:lnTo>
                    <a:pt x="1820107" y="1438"/>
                  </a:lnTo>
                  <a:lnTo>
                    <a:pt x="1773535" y="460"/>
                  </a:lnTo>
                  <a:lnTo>
                    <a:pt x="1726634" y="0"/>
                  </a:lnTo>
                  <a:close/>
                </a:path>
              </a:pathLst>
            </a:custGeom>
            <a:solidFill>
              <a:srgbClr val="85C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04517" y="3495633"/>
              <a:ext cx="2879090" cy="1382395"/>
            </a:xfrm>
            <a:custGeom>
              <a:avLst/>
              <a:gdLst/>
              <a:ahLst/>
              <a:cxnLst/>
              <a:rect l="l" t="t" r="r" b="b"/>
              <a:pathLst>
                <a:path w="2879090" h="1382395">
                  <a:moveTo>
                    <a:pt x="2136337" y="0"/>
                  </a:moveTo>
                  <a:lnTo>
                    <a:pt x="1898464" y="0"/>
                  </a:lnTo>
                  <a:lnTo>
                    <a:pt x="1559981" y="23517"/>
                  </a:lnTo>
                  <a:lnTo>
                    <a:pt x="1508544" y="29562"/>
                  </a:lnTo>
                  <a:lnTo>
                    <a:pt x="1457262" y="36234"/>
                  </a:lnTo>
                  <a:lnTo>
                    <a:pt x="1406155" y="43564"/>
                  </a:lnTo>
                  <a:lnTo>
                    <a:pt x="1355244" y="51584"/>
                  </a:lnTo>
                  <a:lnTo>
                    <a:pt x="1304552" y="60326"/>
                  </a:lnTo>
                  <a:lnTo>
                    <a:pt x="1254099" y="69821"/>
                  </a:lnTo>
                  <a:lnTo>
                    <a:pt x="1203906" y="80100"/>
                  </a:lnTo>
                  <a:lnTo>
                    <a:pt x="1153995" y="91195"/>
                  </a:lnTo>
                  <a:lnTo>
                    <a:pt x="1104387" y="103139"/>
                  </a:lnTo>
                  <a:lnTo>
                    <a:pt x="1055103" y="115961"/>
                  </a:lnTo>
                  <a:lnTo>
                    <a:pt x="1006165" y="129694"/>
                  </a:lnTo>
                  <a:lnTo>
                    <a:pt x="957594" y="144370"/>
                  </a:lnTo>
                  <a:lnTo>
                    <a:pt x="909411" y="160019"/>
                  </a:lnTo>
                  <a:lnTo>
                    <a:pt x="861637" y="176674"/>
                  </a:lnTo>
                  <a:lnTo>
                    <a:pt x="814294" y="194365"/>
                  </a:lnTo>
                  <a:lnTo>
                    <a:pt x="767403" y="213126"/>
                  </a:lnTo>
                  <a:lnTo>
                    <a:pt x="720985" y="232986"/>
                  </a:lnTo>
                  <a:lnTo>
                    <a:pt x="675061" y="253978"/>
                  </a:lnTo>
                  <a:lnTo>
                    <a:pt x="629653" y="276133"/>
                  </a:lnTo>
                  <a:lnTo>
                    <a:pt x="584782" y="299483"/>
                  </a:lnTo>
                  <a:lnTo>
                    <a:pt x="540469" y="324059"/>
                  </a:lnTo>
                  <a:lnTo>
                    <a:pt x="496736" y="349893"/>
                  </a:lnTo>
                  <a:lnTo>
                    <a:pt x="453604" y="377017"/>
                  </a:lnTo>
                  <a:lnTo>
                    <a:pt x="414465" y="403354"/>
                  </a:lnTo>
                  <a:lnTo>
                    <a:pt x="375463" y="431582"/>
                  </a:lnTo>
                  <a:lnTo>
                    <a:pt x="336885" y="461639"/>
                  </a:lnTo>
                  <a:lnTo>
                    <a:pt x="299017" y="493463"/>
                  </a:lnTo>
                  <a:lnTo>
                    <a:pt x="262145" y="526991"/>
                  </a:lnTo>
                  <a:lnTo>
                    <a:pt x="226556" y="562162"/>
                  </a:lnTo>
                  <a:lnTo>
                    <a:pt x="192535" y="598913"/>
                  </a:lnTo>
                  <a:lnTo>
                    <a:pt x="160370" y="637181"/>
                  </a:lnTo>
                  <a:lnTo>
                    <a:pt x="130346" y="676906"/>
                  </a:lnTo>
                  <a:lnTo>
                    <a:pt x="102749" y="718023"/>
                  </a:lnTo>
                  <a:lnTo>
                    <a:pt x="77867" y="760472"/>
                  </a:lnTo>
                  <a:lnTo>
                    <a:pt x="55984" y="804190"/>
                  </a:lnTo>
                  <a:lnTo>
                    <a:pt x="37388" y="849115"/>
                  </a:lnTo>
                  <a:lnTo>
                    <a:pt x="22365" y="895184"/>
                  </a:lnTo>
                  <a:lnTo>
                    <a:pt x="11201" y="942336"/>
                  </a:lnTo>
                  <a:lnTo>
                    <a:pt x="3608" y="992643"/>
                  </a:lnTo>
                  <a:lnTo>
                    <a:pt x="0" y="1043813"/>
                  </a:lnTo>
                  <a:lnTo>
                    <a:pt x="538" y="1095321"/>
                  </a:lnTo>
                  <a:lnTo>
                    <a:pt x="5387" y="1146645"/>
                  </a:lnTo>
                  <a:lnTo>
                    <a:pt x="14712" y="1197259"/>
                  </a:lnTo>
                  <a:lnTo>
                    <a:pt x="28675" y="1246639"/>
                  </a:lnTo>
                  <a:lnTo>
                    <a:pt x="47441" y="1294263"/>
                  </a:lnTo>
                  <a:lnTo>
                    <a:pt x="71174" y="1339605"/>
                  </a:lnTo>
                  <a:lnTo>
                    <a:pt x="100037" y="1382143"/>
                  </a:lnTo>
                  <a:lnTo>
                    <a:pt x="87236" y="1338289"/>
                  </a:lnTo>
                  <a:lnTo>
                    <a:pt x="76785" y="1295411"/>
                  </a:lnTo>
                  <a:lnTo>
                    <a:pt x="68634" y="1253497"/>
                  </a:lnTo>
                  <a:lnTo>
                    <a:pt x="62735" y="1212541"/>
                  </a:lnTo>
                  <a:lnTo>
                    <a:pt x="59039" y="1172531"/>
                  </a:lnTo>
                  <a:lnTo>
                    <a:pt x="57498" y="1133459"/>
                  </a:lnTo>
                  <a:lnTo>
                    <a:pt x="58063" y="1095317"/>
                  </a:lnTo>
                  <a:lnTo>
                    <a:pt x="65315" y="1021780"/>
                  </a:lnTo>
                  <a:lnTo>
                    <a:pt x="80407" y="951849"/>
                  </a:lnTo>
                  <a:lnTo>
                    <a:pt x="102948" y="885448"/>
                  </a:lnTo>
                  <a:lnTo>
                    <a:pt x="132550" y="822504"/>
                  </a:lnTo>
                  <a:lnTo>
                    <a:pt x="168823" y="762944"/>
                  </a:lnTo>
                  <a:lnTo>
                    <a:pt x="211377" y="706693"/>
                  </a:lnTo>
                  <a:lnTo>
                    <a:pt x="259824" y="653679"/>
                  </a:lnTo>
                  <a:lnTo>
                    <a:pt x="313772" y="603827"/>
                  </a:lnTo>
                  <a:lnTo>
                    <a:pt x="372834" y="557064"/>
                  </a:lnTo>
                  <a:lnTo>
                    <a:pt x="404161" y="534818"/>
                  </a:lnTo>
                  <a:lnTo>
                    <a:pt x="436620" y="513316"/>
                  </a:lnTo>
                  <a:lnTo>
                    <a:pt x="470162" y="492549"/>
                  </a:lnTo>
                  <a:lnTo>
                    <a:pt x="504739" y="472509"/>
                  </a:lnTo>
                  <a:lnTo>
                    <a:pt x="540302" y="453186"/>
                  </a:lnTo>
                  <a:lnTo>
                    <a:pt x="576803" y="434570"/>
                  </a:lnTo>
                  <a:lnTo>
                    <a:pt x="614192" y="416653"/>
                  </a:lnTo>
                  <a:lnTo>
                    <a:pt x="652422" y="399425"/>
                  </a:lnTo>
                  <a:lnTo>
                    <a:pt x="691443" y="382878"/>
                  </a:lnTo>
                  <a:lnTo>
                    <a:pt x="731207" y="367001"/>
                  </a:lnTo>
                  <a:lnTo>
                    <a:pt x="771665" y="351786"/>
                  </a:lnTo>
                  <a:lnTo>
                    <a:pt x="812768" y="337223"/>
                  </a:lnTo>
                  <a:lnTo>
                    <a:pt x="854468" y="323304"/>
                  </a:lnTo>
                  <a:lnTo>
                    <a:pt x="896716" y="310018"/>
                  </a:lnTo>
                  <a:lnTo>
                    <a:pt x="939463" y="297358"/>
                  </a:lnTo>
                  <a:lnTo>
                    <a:pt x="982661" y="285313"/>
                  </a:lnTo>
                  <a:lnTo>
                    <a:pt x="1026260" y="273874"/>
                  </a:lnTo>
                  <a:lnTo>
                    <a:pt x="1070213" y="263033"/>
                  </a:lnTo>
                  <a:lnTo>
                    <a:pt x="1114471" y="252779"/>
                  </a:lnTo>
                  <a:lnTo>
                    <a:pt x="1158984" y="243105"/>
                  </a:lnTo>
                  <a:lnTo>
                    <a:pt x="1203705" y="234000"/>
                  </a:lnTo>
                  <a:lnTo>
                    <a:pt x="1248584" y="225455"/>
                  </a:lnTo>
                  <a:lnTo>
                    <a:pt x="1293573" y="217462"/>
                  </a:lnTo>
                  <a:lnTo>
                    <a:pt x="1338624" y="210010"/>
                  </a:lnTo>
                  <a:lnTo>
                    <a:pt x="1383686" y="203091"/>
                  </a:lnTo>
                  <a:lnTo>
                    <a:pt x="1428713" y="196696"/>
                  </a:lnTo>
                  <a:lnTo>
                    <a:pt x="1473654" y="190815"/>
                  </a:lnTo>
                  <a:lnTo>
                    <a:pt x="1518462" y="185439"/>
                  </a:lnTo>
                  <a:lnTo>
                    <a:pt x="1563088" y="180559"/>
                  </a:lnTo>
                  <a:lnTo>
                    <a:pt x="1607483" y="176166"/>
                  </a:lnTo>
                  <a:lnTo>
                    <a:pt x="1651598" y="172250"/>
                  </a:lnTo>
                  <a:lnTo>
                    <a:pt x="1695385" y="168802"/>
                  </a:lnTo>
                  <a:lnTo>
                    <a:pt x="1738795" y="165814"/>
                  </a:lnTo>
                  <a:lnTo>
                    <a:pt x="1781779" y="163275"/>
                  </a:lnTo>
                  <a:lnTo>
                    <a:pt x="1824289" y="161177"/>
                  </a:lnTo>
                  <a:lnTo>
                    <a:pt x="1866275" y="159510"/>
                  </a:lnTo>
                  <a:lnTo>
                    <a:pt x="1907690" y="158266"/>
                  </a:lnTo>
                  <a:lnTo>
                    <a:pt x="1948485" y="157434"/>
                  </a:lnTo>
                  <a:lnTo>
                    <a:pt x="1988610" y="157006"/>
                  </a:lnTo>
                  <a:lnTo>
                    <a:pt x="2028018" y="156973"/>
                  </a:lnTo>
                  <a:lnTo>
                    <a:pt x="2066659" y="157325"/>
                  </a:lnTo>
                  <a:lnTo>
                    <a:pt x="2141448" y="159149"/>
                  </a:lnTo>
                  <a:lnTo>
                    <a:pt x="2212586" y="162404"/>
                  </a:lnTo>
                  <a:lnTo>
                    <a:pt x="2279685" y="167016"/>
                  </a:lnTo>
                  <a:lnTo>
                    <a:pt x="2342354" y="172911"/>
                  </a:lnTo>
                  <a:lnTo>
                    <a:pt x="2398302" y="154662"/>
                  </a:lnTo>
                  <a:lnTo>
                    <a:pt x="2455987" y="139954"/>
                  </a:lnTo>
                  <a:lnTo>
                    <a:pt x="2514351" y="128231"/>
                  </a:lnTo>
                  <a:lnTo>
                    <a:pt x="2572337" y="118936"/>
                  </a:lnTo>
                  <a:lnTo>
                    <a:pt x="2628889" y="111511"/>
                  </a:lnTo>
                  <a:lnTo>
                    <a:pt x="2682950" y="105399"/>
                  </a:lnTo>
                  <a:lnTo>
                    <a:pt x="2733462" y="100044"/>
                  </a:lnTo>
                  <a:lnTo>
                    <a:pt x="2779369" y="94887"/>
                  </a:lnTo>
                  <a:lnTo>
                    <a:pt x="2819614" y="89373"/>
                  </a:lnTo>
                  <a:lnTo>
                    <a:pt x="2853139" y="82943"/>
                  </a:lnTo>
                  <a:lnTo>
                    <a:pt x="2878889" y="75041"/>
                  </a:lnTo>
                  <a:lnTo>
                    <a:pt x="2827388" y="68698"/>
                  </a:lnTo>
                  <a:lnTo>
                    <a:pt x="2775968" y="61900"/>
                  </a:lnTo>
                  <a:lnTo>
                    <a:pt x="2621236" y="40596"/>
                  </a:lnTo>
                  <a:lnTo>
                    <a:pt x="2569188" y="33801"/>
                  </a:lnTo>
                  <a:lnTo>
                    <a:pt x="2516746" y="27463"/>
                  </a:lnTo>
                  <a:lnTo>
                    <a:pt x="2136337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765917" y="3766375"/>
              <a:ext cx="2353310" cy="1116965"/>
            </a:xfrm>
            <a:custGeom>
              <a:avLst/>
              <a:gdLst/>
              <a:ahLst/>
              <a:cxnLst/>
              <a:rect l="l" t="t" r="r" b="b"/>
              <a:pathLst>
                <a:path w="2353309" h="1116964">
                  <a:moveTo>
                    <a:pt x="1566443" y="0"/>
                  </a:moveTo>
                  <a:lnTo>
                    <a:pt x="1512118" y="818"/>
                  </a:lnTo>
                  <a:lnTo>
                    <a:pt x="1455767" y="3224"/>
                  </a:lnTo>
                  <a:lnTo>
                    <a:pt x="1397394" y="7377"/>
                  </a:lnTo>
                  <a:lnTo>
                    <a:pt x="1337002" y="13432"/>
                  </a:lnTo>
                  <a:lnTo>
                    <a:pt x="1274594" y="21549"/>
                  </a:lnTo>
                  <a:lnTo>
                    <a:pt x="1210174" y="31885"/>
                  </a:lnTo>
                  <a:lnTo>
                    <a:pt x="1143745" y="44597"/>
                  </a:lnTo>
                  <a:lnTo>
                    <a:pt x="1075310" y="59843"/>
                  </a:lnTo>
                  <a:lnTo>
                    <a:pt x="1004873" y="77780"/>
                  </a:lnTo>
                  <a:lnTo>
                    <a:pt x="932436" y="98566"/>
                  </a:lnTo>
                  <a:lnTo>
                    <a:pt x="858004" y="122359"/>
                  </a:lnTo>
                  <a:lnTo>
                    <a:pt x="815426" y="137981"/>
                  </a:lnTo>
                  <a:lnTo>
                    <a:pt x="771733" y="154891"/>
                  </a:lnTo>
                  <a:lnTo>
                    <a:pt x="727167" y="173097"/>
                  </a:lnTo>
                  <a:lnTo>
                    <a:pt x="681971" y="192606"/>
                  </a:lnTo>
                  <a:lnTo>
                    <a:pt x="636388" y="213426"/>
                  </a:lnTo>
                  <a:lnTo>
                    <a:pt x="590659" y="235564"/>
                  </a:lnTo>
                  <a:lnTo>
                    <a:pt x="545029" y="259026"/>
                  </a:lnTo>
                  <a:lnTo>
                    <a:pt x="499739" y="283821"/>
                  </a:lnTo>
                  <a:lnTo>
                    <a:pt x="455032" y="309955"/>
                  </a:lnTo>
                  <a:lnTo>
                    <a:pt x="411151" y="337437"/>
                  </a:lnTo>
                  <a:lnTo>
                    <a:pt x="368338" y="366272"/>
                  </a:lnTo>
                  <a:lnTo>
                    <a:pt x="326837" y="396468"/>
                  </a:lnTo>
                  <a:lnTo>
                    <a:pt x="286889" y="428034"/>
                  </a:lnTo>
                  <a:lnTo>
                    <a:pt x="248738" y="460975"/>
                  </a:lnTo>
                  <a:lnTo>
                    <a:pt x="212627" y="495299"/>
                  </a:lnTo>
                  <a:lnTo>
                    <a:pt x="178796" y="531014"/>
                  </a:lnTo>
                  <a:lnTo>
                    <a:pt x="147491" y="568126"/>
                  </a:lnTo>
                  <a:lnTo>
                    <a:pt x="118953" y="606643"/>
                  </a:lnTo>
                  <a:lnTo>
                    <a:pt x="93424" y="646573"/>
                  </a:lnTo>
                  <a:lnTo>
                    <a:pt x="71148" y="687922"/>
                  </a:lnTo>
                  <a:lnTo>
                    <a:pt x="52367" y="730698"/>
                  </a:lnTo>
                  <a:lnTo>
                    <a:pt x="25946" y="782395"/>
                  </a:lnTo>
                  <a:lnTo>
                    <a:pt x="9500" y="831112"/>
                  </a:lnTo>
                  <a:lnTo>
                    <a:pt x="1395" y="877848"/>
                  </a:lnTo>
                  <a:lnTo>
                    <a:pt x="0" y="923604"/>
                  </a:lnTo>
                  <a:lnTo>
                    <a:pt x="3679" y="969378"/>
                  </a:lnTo>
                  <a:lnTo>
                    <a:pt x="10800" y="1016171"/>
                  </a:lnTo>
                  <a:lnTo>
                    <a:pt x="19729" y="1064983"/>
                  </a:lnTo>
                  <a:lnTo>
                    <a:pt x="28834" y="1116812"/>
                  </a:lnTo>
                  <a:lnTo>
                    <a:pt x="20415" y="1060109"/>
                  </a:lnTo>
                  <a:lnTo>
                    <a:pt x="15703" y="1010732"/>
                  </a:lnTo>
                  <a:lnTo>
                    <a:pt x="15868" y="965760"/>
                  </a:lnTo>
                  <a:lnTo>
                    <a:pt x="22077" y="922274"/>
                  </a:lnTo>
                  <a:lnTo>
                    <a:pt x="35499" y="877351"/>
                  </a:lnTo>
                  <a:lnTo>
                    <a:pt x="57302" y="828073"/>
                  </a:lnTo>
                  <a:lnTo>
                    <a:pt x="88656" y="771518"/>
                  </a:lnTo>
                  <a:lnTo>
                    <a:pt x="113407" y="733415"/>
                  </a:lnTo>
                  <a:lnTo>
                    <a:pt x="141427" y="696294"/>
                  </a:lnTo>
                  <a:lnTo>
                    <a:pt x="172465" y="660195"/>
                  </a:lnTo>
                  <a:lnTo>
                    <a:pt x="206270" y="625161"/>
                  </a:lnTo>
                  <a:lnTo>
                    <a:pt x="242589" y="591231"/>
                  </a:lnTo>
                  <a:lnTo>
                    <a:pt x="281173" y="558447"/>
                  </a:lnTo>
                  <a:lnTo>
                    <a:pt x="321769" y="526848"/>
                  </a:lnTo>
                  <a:lnTo>
                    <a:pt x="364127" y="496477"/>
                  </a:lnTo>
                  <a:lnTo>
                    <a:pt x="407994" y="467373"/>
                  </a:lnTo>
                  <a:lnTo>
                    <a:pt x="453121" y="439577"/>
                  </a:lnTo>
                  <a:lnTo>
                    <a:pt x="499254" y="413131"/>
                  </a:lnTo>
                  <a:lnTo>
                    <a:pt x="546145" y="388074"/>
                  </a:lnTo>
                  <a:lnTo>
                    <a:pt x="593540" y="364449"/>
                  </a:lnTo>
                  <a:lnTo>
                    <a:pt x="641188" y="342295"/>
                  </a:lnTo>
                  <a:lnTo>
                    <a:pt x="688839" y="321652"/>
                  </a:lnTo>
                  <a:lnTo>
                    <a:pt x="736242" y="302563"/>
                  </a:lnTo>
                  <a:lnTo>
                    <a:pt x="783143" y="285068"/>
                  </a:lnTo>
                  <a:lnTo>
                    <a:pt x="829294" y="269207"/>
                  </a:lnTo>
                  <a:lnTo>
                    <a:pt x="874442" y="255022"/>
                  </a:lnTo>
                  <a:lnTo>
                    <a:pt x="920215" y="241853"/>
                  </a:lnTo>
                  <a:lnTo>
                    <a:pt x="966534" y="229576"/>
                  </a:lnTo>
                  <a:lnTo>
                    <a:pt x="1013358" y="218203"/>
                  </a:lnTo>
                  <a:lnTo>
                    <a:pt x="1060645" y="207749"/>
                  </a:lnTo>
                  <a:lnTo>
                    <a:pt x="1108355" y="198226"/>
                  </a:lnTo>
                  <a:lnTo>
                    <a:pt x="1156445" y="189648"/>
                  </a:lnTo>
                  <a:lnTo>
                    <a:pt x="1204875" y="182027"/>
                  </a:lnTo>
                  <a:lnTo>
                    <a:pt x="1253604" y="175378"/>
                  </a:lnTo>
                  <a:lnTo>
                    <a:pt x="1302590" y="169713"/>
                  </a:lnTo>
                  <a:lnTo>
                    <a:pt x="1351791" y="165046"/>
                  </a:lnTo>
                  <a:lnTo>
                    <a:pt x="1401167" y="161390"/>
                  </a:lnTo>
                  <a:lnTo>
                    <a:pt x="1450677" y="158758"/>
                  </a:lnTo>
                  <a:lnTo>
                    <a:pt x="1500278" y="157164"/>
                  </a:lnTo>
                  <a:lnTo>
                    <a:pt x="1549930" y="156620"/>
                  </a:lnTo>
                  <a:lnTo>
                    <a:pt x="1599592" y="157140"/>
                  </a:lnTo>
                  <a:lnTo>
                    <a:pt x="1649221" y="158737"/>
                  </a:lnTo>
                  <a:lnTo>
                    <a:pt x="1698778" y="161425"/>
                  </a:lnTo>
                  <a:lnTo>
                    <a:pt x="1748220" y="165216"/>
                  </a:lnTo>
                  <a:lnTo>
                    <a:pt x="1797506" y="170124"/>
                  </a:lnTo>
                  <a:lnTo>
                    <a:pt x="1846596" y="176163"/>
                  </a:lnTo>
                  <a:lnTo>
                    <a:pt x="1895447" y="183345"/>
                  </a:lnTo>
                  <a:lnTo>
                    <a:pt x="1944019" y="191683"/>
                  </a:lnTo>
                  <a:lnTo>
                    <a:pt x="1992270" y="201192"/>
                  </a:lnTo>
                  <a:lnTo>
                    <a:pt x="2040159" y="211883"/>
                  </a:lnTo>
                  <a:lnTo>
                    <a:pt x="2087645" y="223771"/>
                  </a:lnTo>
                  <a:lnTo>
                    <a:pt x="2134686" y="236869"/>
                  </a:lnTo>
                  <a:lnTo>
                    <a:pt x="2181241" y="251190"/>
                  </a:lnTo>
                  <a:lnTo>
                    <a:pt x="2227269" y="266746"/>
                  </a:lnTo>
                  <a:lnTo>
                    <a:pt x="2272728" y="283553"/>
                  </a:lnTo>
                  <a:lnTo>
                    <a:pt x="2313248" y="300047"/>
                  </a:lnTo>
                  <a:lnTo>
                    <a:pt x="2334156" y="307765"/>
                  </a:lnTo>
                  <a:lnTo>
                    <a:pt x="2353087" y="312939"/>
                  </a:lnTo>
                  <a:lnTo>
                    <a:pt x="2348373" y="308966"/>
                  </a:lnTo>
                  <a:lnTo>
                    <a:pt x="2339621" y="300690"/>
                  </a:lnTo>
                  <a:lnTo>
                    <a:pt x="2290050" y="252696"/>
                  </a:lnTo>
                  <a:lnTo>
                    <a:pt x="2252514" y="214381"/>
                  </a:lnTo>
                  <a:lnTo>
                    <a:pt x="2221000" y="179234"/>
                  </a:lnTo>
                  <a:lnTo>
                    <a:pt x="2194992" y="145409"/>
                  </a:lnTo>
                  <a:lnTo>
                    <a:pt x="2173972" y="111055"/>
                  </a:lnTo>
                  <a:lnTo>
                    <a:pt x="2157424" y="74324"/>
                  </a:lnTo>
                  <a:lnTo>
                    <a:pt x="2135964" y="71162"/>
                  </a:lnTo>
                  <a:lnTo>
                    <a:pt x="2112425" y="67066"/>
                  </a:lnTo>
                  <a:lnTo>
                    <a:pt x="1997545" y="44505"/>
                  </a:lnTo>
                  <a:lnTo>
                    <a:pt x="1963660" y="38107"/>
                  </a:lnTo>
                  <a:lnTo>
                    <a:pt x="1889718" y="25507"/>
                  </a:lnTo>
                  <a:lnTo>
                    <a:pt x="1849666" y="19620"/>
                  </a:lnTo>
                  <a:lnTo>
                    <a:pt x="1807566" y="14218"/>
                  </a:lnTo>
                  <a:lnTo>
                    <a:pt x="1763419" y="9458"/>
                  </a:lnTo>
                  <a:lnTo>
                    <a:pt x="1717231" y="5499"/>
                  </a:lnTo>
                  <a:lnTo>
                    <a:pt x="1669003" y="2498"/>
                  </a:lnTo>
                  <a:lnTo>
                    <a:pt x="1618739" y="612"/>
                  </a:lnTo>
                  <a:lnTo>
                    <a:pt x="1566443" y="0"/>
                  </a:lnTo>
                  <a:close/>
                </a:path>
              </a:pathLst>
            </a:custGeom>
            <a:solidFill>
              <a:srgbClr val="005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1724" y="4494464"/>
              <a:ext cx="576841" cy="70687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482647" y="4483686"/>
              <a:ext cx="236220" cy="915669"/>
            </a:xfrm>
            <a:custGeom>
              <a:avLst/>
              <a:gdLst/>
              <a:ahLst/>
              <a:cxnLst/>
              <a:rect l="l" t="t" r="r" b="b"/>
              <a:pathLst>
                <a:path w="236220" h="915670">
                  <a:moveTo>
                    <a:pt x="140589" y="915200"/>
                  </a:moveTo>
                  <a:lnTo>
                    <a:pt x="126593" y="876414"/>
                  </a:lnTo>
                  <a:lnTo>
                    <a:pt x="120624" y="839431"/>
                  </a:lnTo>
                  <a:lnTo>
                    <a:pt x="120561" y="801268"/>
                  </a:lnTo>
                  <a:lnTo>
                    <a:pt x="124269" y="758913"/>
                  </a:lnTo>
                  <a:lnTo>
                    <a:pt x="102222" y="756539"/>
                  </a:lnTo>
                  <a:lnTo>
                    <a:pt x="101473" y="796124"/>
                  </a:lnTo>
                  <a:lnTo>
                    <a:pt x="104724" y="841298"/>
                  </a:lnTo>
                  <a:lnTo>
                    <a:pt x="116306" y="883754"/>
                  </a:lnTo>
                  <a:lnTo>
                    <a:pt x="140589" y="915200"/>
                  </a:lnTo>
                  <a:close/>
                </a:path>
                <a:path w="236220" h="915670">
                  <a:moveTo>
                    <a:pt x="235635" y="33883"/>
                  </a:moveTo>
                  <a:lnTo>
                    <a:pt x="204838" y="0"/>
                  </a:lnTo>
                  <a:lnTo>
                    <a:pt x="0" y="15392"/>
                  </a:lnTo>
                  <a:lnTo>
                    <a:pt x="32346" y="41579"/>
                  </a:lnTo>
                  <a:lnTo>
                    <a:pt x="235635" y="33883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34922" y="4050907"/>
              <a:ext cx="468772" cy="48444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790842" y="3771389"/>
              <a:ext cx="377190" cy="2489200"/>
            </a:xfrm>
            <a:custGeom>
              <a:avLst/>
              <a:gdLst/>
              <a:ahLst/>
              <a:cxnLst/>
              <a:rect l="l" t="t" r="r" b="b"/>
              <a:pathLst>
                <a:path w="377190" h="2489200">
                  <a:moveTo>
                    <a:pt x="347299" y="0"/>
                  </a:moveTo>
                  <a:lnTo>
                    <a:pt x="316688" y="53132"/>
                  </a:lnTo>
                  <a:lnTo>
                    <a:pt x="269978" y="116949"/>
                  </a:lnTo>
                  <a:lnTo>
                    <a:pt x="194824" y="203291"/>
                  </a:lnTo>
                  <a:lnTo>
                    <a:pt x="139688" y="260190"/>
                  </a:lnTo>
                  <a:lnTo>
                    <a:pt x="95632" y="304254"/>
                  </a:lnTo>
                  <a:lnTo>
                    <a:pt x="62185" y="339590"/>
                  </a:lnTo>
                  <a:lnTo>
                    <a:pt x="38876" y="370307"/>
                  </a:lnTo>
                  <a:lnTo>
                    <a:pt x="25236" y="400510"/>
                  </a:lnTo>
                  <a:lnTo>
                    <a:pt x="20794" y="434306"/>
                  </a:lnTo>
                  <a:lnTo>
                    <a:pt x="17906" y="502313"/>
                  </a:lnTo>
                  <a:lnTo>
                    <a:pt x="11553" y="579848"/>
                  </a:lnTo>
                  <a:lnTo>
                    <a:pt x="5199" y="643522"/>
                  </a:lnTo>
                  <a:lnTo>
                    <a:pt x="2311" y="669945"/>
                  </a:lnTo>
                  <a:lnTo>
                    <a:pt x="434" y="676611"/>
                  </a:lnTo>
                  <a:lnTo>
                    <a:pt x="0" y="699016"/>
                  </a:lnTo>
                  <a:lnTo>
                    <a:pt x="8807" y="740769"/>
                  </a:lnTo>
                  <a:lnTo>
                    <a:pt x="34653" y="805478"/>
                  </a:lnTo>
                  <a:lnTo>
                    <a:pt x="69642" y="886067"/>
                  </a:lnTo>
                  <a:lnTo>
                    <a:pt x="98564" y="962759"/>
                  </a:lnTo>
                  <a:lnTo>
                    <a:pt x="118245" y="1020104"/>
                  </a:lnTo>
                  <a:lnTo>
                    <a:pt x="125510" y="1042653"/>
                  </a:lnTo>
                  <a:lnTo>
                    <a:pt x="129985" y="1051750"/>
                  </a:lnTo>
                  <a:lnTo>
                    <a:pt x="138213" y="1079619"/>
                  </a:lnTo>
                  <a:lnTo>
                    <a:pt x="142398" y="1127124"/>
                  </a:lnTo>
                  <a:lnTo>
                    <a:pt x="134744" y="1195130"/>
                  </a:lnTo>
                  <a:lnTo>
                    <a:pt x="122895" y="1240912"/>
                  </a:lnTo>
                  <a:lnTo>
                    <a:pt x="107463" y="1287932"/>
                  </a:lnTo>
                  <a:lnTo>
                    <a:pt x="90899" y="1335356"/>
                  </a:lnTo>
                  <a:lnTo>
                    <a:pt x="75655" y="1382349"/>
                  </a:lnTo>
                  <a:lnTo>
                    <a:pt x="64183" y="1428076"/>
                  </a:lnTo>
                  <a:lnTo>
                    <a:pt x="58934" y="1471702"/>
                  </a:lnTo>
                  <a:lnTo>
                    <a:pt x="62360" y="1512392"/>
                  </a:lnTo>
                  <a:lnTo>
                    <a:pt x="78385" y="1586703"/>
                  </a:lnTo>
                  <a:lnTo>
                    <a:pt x="110862" y="1742640"/>
                  </a:lnTo>
                  <a:lnTo>
                    <a:pt x="112282" y="1747826"/>
                  </a:lnTo>
                  <a:lnTo>
                    <a:pt x="115290" y="1771419"/>
                  </a:lnTo>
                  <a:lnTo>
                    <a:pt x="118009" y="1825479"/>
                  </a:lnTo>
                  <a:lnTo>
                    <a:pt x="118562" y="1922061"/>
                  </a:lnTo>
                  <a:lnTo>
                    <a:pt x="117225" y="1988971"/>
                  </a:lnTo>
                  <a:lnTo>
                    <a:pt x="114835" y="2050277"/>
                  </a:lnTo>
                  <a:lnTo>
                    <a:pt x="111853" y="2105750"/>
                  </a:lnTo>
                  <a:lnTo>
                    <a:pt x="105940" y="2198279"/>
                  </a:lnTo>
                  <a:lnTo>
                    <a:pt x="103927" y="2234879"/>
                  </a:lnTo>
                  <a:lnTo>
                    <a:pt x="105802" y="2324650"/>
                  </a:lnTo>
                  <a:lnTo>
                    <a:pt x="111625" y="2396411"/>
                  </a:lnTo>
                  <a:lnTo>
                    <a:pt x="117449" y="2456621"/>
                  </a:lnTo>
                  <a:lnTo>
                    <a:pt x="167822" y="2489194"/>
                  </a:lnTo>
                  <a:lnTo>
                    <a:pt x="200185" y="2475726"/>
                  </a:lnTo>
                  <a:lnTo>
                    <a:pt x="196623" y="2439389"/>
                  </a:lnTo>
                  <a:lnTo>
                    <a:pt x="189016" y="2357138"/>
                  </a:lnTo>
                  <a:lnTo>
                    <a:pt x="181988" y="2269112"/>
                  </a:lnTo>
                  <a:lnTo>
                    <a:pt x="180158" y="2215450"/>
                  </a:lnTo>
                  <a:lnTo>
                    <a:pt x="182664" y="2160582"/>
                  </a:lnTo>
                  <a:lnTo>
                    <a:pt x="185167" y="2069908"/>
                  </a:lnTo>
                  <a:lnTo>
                    <a:pt x="187862" y="1947470"/>
                  </a:lnTo>
                  <a:lnTo>
                    <a:pt x="189066" y="1927015"/>
                  </a:lnTo>
                  <a:lnTo>
                    <a:pt x="190558" y="1875084"/>
                  </a:lnTo>
                  <a:lnTo>
                    <a:pt x="189163" y="1805828"/>
                  </a:lnTo>
                  <a:lnTo>
                    <a:pt x="181703" y="1733396"/>
                  </a:lnTo>
                  <a:lnTo>
                    <a:pt x="167261" y="1660960"/>
                  </a:lnTo>
                  <a:lnTo>
                    <a:pt x="150508" y="1591700"/>
                  </a:lnTo>
                  <a:lnTo>
                    <a:pt x="136644" y="1539766"/>
                  </a:lnTo>
                  <a:lnTo>
                    <a:pt x="127499" y="1517819"/>
                  </a:lnTo>
                  <a:lnTo>
                    <a:pt x="123554" y="1502754"/>
                  </a:lnTo>
                  <a:lnTo>
                    <a:pt x="128272" y="1458236"/>
                  </a:lnTo>
                  <a:lnTo>
                    <a:pt x="150894" y="1368381"/>
                  </a:lnTo>
                  <a:lnTo>
                    <a:pt x="176881" y="1277802"/>
                  </a:lnTo>
                  <a:lnTo>
                    <a:pt x="189006" y="1231691"/>
                  </a:lnTo>
                  <a:lnTo>
                    <a:pt x="192469" y="1215034"/>
                  </a:lnTo>
                  <a:lnTo>
                    <a:pt x="192467" y="1212818"/>
                  </a:lnTo>
                  <a:lnTo>
                    <a:pt x="196173" y="1203601"/>
                  </a:lnTo>
                  <a:lnTo>
                    <a:pt x="201322" y="1173738"/>
                  </a:lnTo>
                  <a:lnTo>
                    <a:pt x="198963" y="1119906"/>
                  </a:lnTo>
                  <a:lnTo>
                    <a:pt x="180144" y="1038786"/>
                  </a:lnTo>
                  <a:lnTo>
                    <a:pt x="146769" y="944189"/>
                  </a:lnTo>
                  <a:lnTo>
                    <a:pt x="112380" y="860709"/>
                  </a:lnTo>
                  <a:lnTo>
                    <a:pt x="85499" y="801197"/>
                  </a:lnTo>
                  <a:lnTo>
                    <a:pt x="71563" y="774941"/>
                  </a:lnTo>
                  <a:lnTo>
                    <a:pt x="65012" y="759828"/>
                  </a:lnTo>
                  <a:lnTo>
                    <a:pt x="59039" y="726522"/>
                  </a:lnTo>
                  <a:lnTo>
                    <a:pt x="57690" y="668383"/>
                  </a:lnTo>
                  <a:lnTo>
                    <a:pt x="59856" y="573794"/>
                  </a:lnTo>
                  <a:lnTo>
                    <a:pt x="61954" y="522055"/>
                  </a:lnTo>
                  <a:lnTo>
                    <a:pt x="65951" y="471016"/>
                  </a:lnTo>
                  <a:lnTo>
                    <a:pt x="72764" y="423426"/>
                  </a:lnTo>
                  <a:lnTo>
                    <a:pt x="83308" y="382032"/>
                  </a:lnTo>
                  <a:lnTo>
                    <a:pt x="134691" y="304413"/>
                  </a:lnTo>
                  <a:lnTo>
                    <a:pt x="176658" y="263144"/>
                  </a:lnTo>
                  <a:lnTo>
                    <a:pt x="218049" y="225051"/>
                  </a:lnTo>
                  <a:lnTo>
                    <a:pt x="252512" y="189414"/>
                  </a:lnTo>
                  <a:lnTo>
                    <a:pt x="287043" y="146096"/>
                  </a:lnTo>
                  <a:lnTo>
                    <a:pt x="325473" y="95849"/>
                  </a:lnTo>
                  <a:lnTo>
                    <a:pt x="369559" y="36939"/>
                  </a:lnTo>
                  <a:lnTo>
                    <a:pt x="376593" y="13841"/>
                  </a:lnTo>
                  <a:lnTo>
                    <a:pt x="371212" y="565"/>
                  </a:lnTo>
                  <a:lnTo>
                    <a:pt x="347299" y="0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75344" y="5838106"/>
              <a:ext cx="168645" cy="16691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2473" y="6025040"/>
              <a:ext cx="82286" cy="12272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12861" y="5475507"/>
              <a:ext cx="340977" cy="20313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95960" y="5492433"/>
              <a:ext cx="80865" cy="7931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71437" y="5338539"/>
              <a:ext cx="504989" cy="39170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95299" y="5553293"/>
              <a:ext cx="450215" cy="19685"/>
            </a:xfrm>
            <a:custGeom>
              <a:avLst/>
              <a:gdLst/>
              <a:ahLst/>
              <a:cxnLst/>
              <a:rect l="l" t="t" r="r" b="b"/>
              <a:pathLst>
                <a:path w="450215" h="19685">
                  <a:moveTo>
                    <a:pt x="112723" y="0"/>
                  </a:moveTo>
                  <a:lnTo>
                    <a:pt x="58810" y="1763"/>
                  </a:lnTo>
                  <a:lnTo>
                    <a:pt x="0" y="6892"/>
                  </a:lnTo>
                  <a:lnTo>
                    <a:pt x="50321" y="5072"/>
                  </a:lnTo>
                  <a:lnTo>
                    <a:pt x="98914" y="5687"/>
                  </a:lnTo>
                  <a:lnTo>
                    <a:pt x="146480" y="8000"/>
                  </a:lnTo>
                  <a:lnTo>
                    <a:pt x="241347" y="14761"/>
                  </a:lnTo>
                  <a:lnTo>
                    <a:pt x="290054" y="17731"/>
                  </a:lnTo>
                  <a:lnTo>
                    <a:pt x="340549" y="19444"/>
                  </a:lnTo>
                  <a:lnTo>
                    <a:pt x="393533" y="19158"/>
                  </a:lnTo>
                  <a:lnTo>
                    <a:pt x="449712" y="16137"/>
                  </a:lnTo>
                  <a:lnTo>
                    <a:pt x="397836" y="16257"/>
                  </a:lnTo>
                  <a:lnTo>
                    <a:pt x="349125" y="14264"/>
                  </a:lnTo>
                  <a:lnTo>
                    <a:pt x="302427" y="10941"/>
                  </a:lnTo>
                  <a:lnTo>
                    <a:pt x="256589" y="7071"/>
                  </a:lnTo>
                  <a:lnTo>
                    <a:pt x="210461" y="3436"/>
                  </a:lnTo>
                  <a:lnTo>
                    <a:pt x="162889" y="818"/>
                  </a:lnTo>
                  <a:lnTo>
                    <a:pt x="112723" y="0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3042" y="5379995"/>
              <a:ext cx="349606" cy="16479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57010" y="5569431"/>
              <a:ext cx="271062" cy="1339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39611" y="5563349"/>
              <a:ext cx="378462" cy="45667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98556" y="3137646"/>
              <a:ext cx="185736" cy="22413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174416" y="3119350"/>
              <a:ext cx="491490" cy="615315"/>
            </a:xfrm>
            <a:custGeom>
              <a:avLst/>
              <a:gdLst/>
              <a:ahLst/>
              <a:cxnLst/>
              <a:rect l="l" t="t" r="r" b="b"/>
              <a:pathLst>
                <a:path w="491490" h="615314">
                  <a:moveTo>
                    <a:pt x="491070" y="156895"/>
                  </a:moveTo>
                  <a:lnTo>
                    <a:pt x="489356" y="125425"/>
                  </a:lnTo>
                  <a:lnTo>
                    <a:pt x="482460" y="121539"/>
                  </a:lnTo>
                  <a:lnTo>
                    <a:pt x="461759" y="109855"/>
                  </a:lnTo>
                  <a:lnTo>
                    <a:pt x="420814" y="108331"/>
                  </a:lnTo>
                  <a:lnTo>
                    <a:pt x="379044" y="118960"/>
                  </a:lnTo>
                  <a:lnTo>
                    <a:pt x="313512" y="162369"/>
                  </a:lnTo>
                  <a:lnTo>
                    <a:pt x="258851" y="200558"/>
                  </a:lnTo>
                  <a:lnTo>
                    <a:pt x="223088" y="228231"/>
                  </a:lnTo>
                  <a:lnTo>
                    <a:pt x="223088" y="242836"/>
                  </a:lnTo>
                  <a:lnTo>
                    <a:pt x="221246" y="248805"/>
                  </a:lnTo>
                  <a:lnTo>
                    <a:pt x="216763" y="244551"/>
                  </a:lnTo>
                  <a:lnTo>
                    <a:pt x="217411" y="236296"/>
                  </a:lnTo>
                  <a:lnTo>
                    <a:pt x="219849" y="236816"/>
                  </a:lnTo>
                  <a:lnTo>
                    <a:pt x="223088" y="242836"/>
                  </a:lnTo>
                  <a:lnTo>
                    <a:pt x="223088" y="228231"/>
                  </a:lnTo>
                  <a:lnTo>
                    <a:pt x="217716" y="232384"/>
                  </a:lnTo>
                  <a:lnTo>
                    <a:pt x="220776" y="193421"/>
                  </a:lnTo>
                  <a:lnTo>
                    <a:pt x="233629" y="152514"/>
                  </a:lnTo>
                  <a:lnTo>
                    <a:pt x="248208" y="119024"/>
                  </a:lnTo>
                  <a:lnTo>
                    <a:pt x="258508" y="75704"/>
                  </a:lnTo>
                  <a:lnTo>
                    <a:pt x="259410" y="35140"/>
                  </a:lnTo>
                  <a:lnTo>
                    <a:pt x="252298" y="10807"/>
                  </a:lnTo>
                  <a:lnTo>
                    <a:pt x="239407" y="0"/>
                  </a:lnTo>
                  <a:lnTo>
                    <a:pt x="222973" y="12"/>
                  </a:lnTo>
                  <a:lnTo>
                    <a:pt x="188404" y="21678"/>
                  </a:lnTo>
                  <a:lnTo>
                    <a:pt x="166484" y="54140"/>
                  </a:lnTo>
                  <a:lnTo>
                    <a:pt x="165849" y="67652"/>
                  </a:lnTo>
                  <a:lnTo>
                    <a:pt x="175069" y="75755"/>
                  </a:lnTo>
                  <a:lnTo>
                    <a:pt x="196392" y="75717"/>
                  </a:lnTo>
                  <a:lnTo>
                    <a:pt x="179311" y="63055"/>
                  </a:lnTo>
                  <a:lnTo>
                    <a:pt x="176911" y="48196"/>
                  </a:lnTo>
                  <a:lnTo>
                    <a:pt x="185089" y="33947"/>
                  </a:lnTo>
                  <a:lnTo>
                    <a:pt x="199745" y="23101"/>
                  </a:lnTo>
                  <a:lnTo>
                    <a:pt x="216763" y="18453"/>
                  </a:lnTo>
                  <a:lnTo>
                    <a:pt x="232041" y="22796"/>
                  </a:lnTo>
                  <a:lnTo>
                    <a:pt x="241465" y="38950"/>
                  </a:lnTo>
                  <a:lnTo>
                    <a:pt x="240944" y="69684"/>
                  </a:lnTo>
                  <a:lnTo>
                    <a:pt x="226339" y="117830"/>
                  </a:lnTo>
                  <a:lnTo>
                    <a:pt x="213461" y="154393"/>
                  </a:lnTo>
                  <a:lnTo>
                    <a:pt x="206692" y="187972"/>
                  </a:lnTo>
                  <a:lnTo>
                    <a:pt x="207073" y="221767"/>
                  </a:lnTo>
                  <a:lnTo>
                    <a:pt x="210146" y="235140"/>
                  </a:lnTo>
                  <a:lnTo>
                    <a:pt x="209778" y="235140"/>
                  </a:lnTo>
                  <a:lnTo>
                    <a:pt x="207492" y="235712"/>
                  </a:lnTo>
                  <a:lnTo>
                    <a:pt x="210362" y="238442"/>
                  </a:lnTo>
                  <a:lnTo>
                    <a:pt x="210820" y="238048"/>
                  </a:lnTo>
                  <a:lnTo>
                    <a:pt x="211061" y="239115"/>
                  </a:lnTo>
                  <a:lnTo>
                    <a:pt x="210362" y="238442"/>
                  </a:lnTo>
                  <a:lnTo>
                    <a:pt x="208673" y="239966"/>
                  </a:lnTo>
                  <a:lnTo>
                    <a:pt x="207124" y="241414"/>
                  </a:lnTo>
                  <a:lnTo>
                    <a:pt x="205689" y="242798"/>
                  </a:lnTo>
                  <a:lnTo>
                    <a:pt x="203288" y="240144"/>
                  </a:lnTo>
                  <a:lnTo>
                    <a:pt x="136702" y="373786"/>
                  </a:lnTo>
                  <a:lnTo>
                    <a:pt x="79705" y="471004"/>
                  </a:lnTo>
                  <a:lnTo>
                    <a:pt x="70739" y="486448"/>
                  </a:lnTo>
                  <a:lnTo>
                    <a:pt x="63055" y="500011"/>
                  </a:lnTo>
                  <a:lnTo>
                    <a:pt x="54381" y="515658"/>
                  </a:lnTo>
                  <a:lnTo>
                    <a:pt x="0" y="614768"/>
                  </a:lnTo>
                  <a:lnTo>
                    <a:pt x="33870" y="564210"/>
                  </a:lnTo>
                  <a:lnTo>
                    <a:pt x="64287" y="518172"/>
                  </a:lnTo>
                  <a:lnTo>
                    <a:pt x="92113" y="475119"/>
                  </a:lnTo>
                  <a:lnTo>
                    <a:pt x="118211" y="433489"/>
                  </a:lnTo>
                  <a:lnTo>
                    <a:pt x="143446" y="391718"/>
                  </a:lnTo>
                  <a:lnTo>
                    <a:pt x="168681" y="348272"/>
                  </a:lnTo>
                  <a:lnTo>
                    <a:pt x="194779" y="301586"/>
                  </a:lnTo>
                  <a:lnTo>
                    <a:pt x="222618" y="250113"/>
                  </a:lnTo>
                  <a:lnTo>
                    <a:pt x="222211" y="249732"/>
                  </a:lnTo>
                  <a:lnTo>
                    <a:pt x="223316" y="248805"/>
                  </a:lnTo>
                  <a:lnTo>
                    <a:pt x="282536" y="201307"/>
                  </a:lnTo>
                  <a:lnTo>
                    <a:pt x="315899" y="176847"/>
                  </a:lnTo>
                  <a:lnTo>
                    <a:pt x="367398" y="145897"/>
                  </a:lnTo>
                  <a:lnTo>
                    <a:pt x="405676" y="130924"/>
                  </a:lnTo>
                  <a:lnTo>
                    <a:pt x="445287" y="121539"/>
                  </a:lnTo>
                  <a:lnTo>
                    <a:pt x="474421" y="125412"/>
                  </a:lnTo>
                  <a:lnTo>
                    <a:pt x="481215" y="150228"/>
                  </a:lnTo>
                  <a:lnTo>
                    <a:pt x="467741" y="175488"/>
                  </a:lnTo>
                  <a:lnTo>
                    <a:pt x="449313" y="173126"/>
                  </a:lnTo>
                  <a:lnTo>
                    <a:pt x="429615" y="159334"/>
                  </a:lnTo>
                  <a:lnTo>
                    <a:pt x="412521" y="150368"/>
                  </a:lnTo>
                  <a:lnTo>
                    <a:pt x="401612" y="162344"/>
                  </a:lnTo>
                  <a:lnTo>
                    <a:pt x="420192" y="159334"/>
                  </a:lnTo>
                  <a:lnTo>
                    <a:pt x="437870" y="172402"/>
                  </a:lnTo>
                  <a:lnTo>
                    <a:pt x="455206" y="186436"/>
                  </a:lnTo>
                  <a:lnTo>
                    <a:pt x="472757" y="186309"/>
                  </a:lnTo>
                  <a:lnTo>
                    <a:pt x="479488" y="175488"/>
                  </a:lnTo>
                  <a:lnTo>
                    <a:pt x="491070" y="156895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118375" y="3500306"/>
              <a:ext cx="588520" cy="46310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9121665" y="3678887"/>
              <a:ext cx="553720" cy="132080"/>
            </a:xfrm>
            <a:custGeom>
              <a:avLst/>
              <a:gdLst/>
              <a:ahLst/>
              <a:cxnLst/>
              <a:rect l="l" t="t" r="r" b="b"/>
              <a:pathLst>
                <a:path w="553720" h="132079">
                  <a:moveTo>
                    <a:pt x="23334" y="122204"/>
                  </a:moveTo>
                  <a:lnTo>
                    <a:pt x="15303" y="125390"/>
                  </a:lnTo>
                  <a:lnTo>
                    <a:pt x="7509" y="128642"/>
                  </a:lnTo>
                  <a:lnTo>
                    <a:pt x="0" y="131960"/>
                  </a:lnTo>
                  <a:lnTo>
                    <a:pt x="23334" y="122204"/>
                  </a:lnTo>
                  <a:close/>
                </a:path>
                <a:path w="553720" h="132079">
                  <a:moveTo>
                    <a:pt x="52599" y="111250"/>
                  </a:moveTo>
                  <a:lnTo>
                    <a:pt x="45737" y="113417"/>
                  </a:lnTo>
                  <a:lnTo>
                    <a:pt x="39153" y="115782"/>
                  </a:lnTo>
                  <a:lnTo>
                    <a:pt x="31976" y="118619"/>
                  </a:lnTo>
                  <a:lnTo>
                    <a:pt x="23334" y="122204"/>
                  </a:lnTo>
                  <a:lnTo>
                    <a:pt x="30469" y="119416"/>
                  </a:lnTo>
                  <a:lnTo>
                    <a:pt x="37726" y="116661"/>
                  </a:lnTo>
                  <a:lnTo>
                    <a:pt x="45104" y="113939"/>
                  </a:lnTo>
                  <a:lnTo>
                    <a:pt x="52599" y="111250"/>
                  </a:lnTo>
                  <a:close/>
                </a:path>
                <a:path w="553720" h="132079">
                  <a:moveTo>
                    <a:pt x="553575" y="0"/>
                  </a:moveTo>
                  <a:lnTo>
                    <a:pt x="357704" y="35242"/>
                  </a:lnTo>
                  <a:lnTo>
                    <a:pt x="304507" y="45721"/>
                  </a:lnTo>
                  <a:lnTo>
                    <a:pt x="251197" y="56992"/>
                  </a:lnTo>
                  <a:lnTo>
                    <a:pt x="198562" y="69117"/>
                  </a:lnTo>
                  <a:lnTo>
                    <a:pt x="147391" y="82161"/>
                  </a:lnTo>
                  <a:lnTo>
                    <a:pt x="98474" y="96184"/>
                  </a:lnTo>
                  <a:lnTo>
                    <a:pt x="52599" y="111250"/>
                  </a:lnTo>
                  <a:lnTo>
                    <a:pt x="61468" y="108772"/>
                  </a:lnTo>
                  <a:lnTo>
                    <a:pt x="154793" y="85738"/>
                  </a:lnTo>
                  <a:lnTo>
                    <a:pt x="253342" y="63093"/>
                  </a:lnTo>
                  <a:lnTo>
                    <a:pt x="553575" y="0"/>
                  </a:lnTo>
                  <a:close/>
                </a:path>
              </a:pathLst>
            </a:custGeom>
            <a:solidFill>
              <a:srgbClr val="63B9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46988" y="3566628"/>
              <a:ext cx="432921" cy="30276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65052" y="3252462"/>
              <a:ext cx="510418" cy="53548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8922855" y="3354529"/>
              <a:ext cx="196215" cy="414020"/>
            </a:xfrm>
            <a:custGeom>
              <a:avLst/>
              <a:gdLst/>
              <a:ahLst/>
              <a:cxnLst/>
              <a:rect l="l" t="t" r="r" b="b"/>
              <a:pathLst>
                <a:path w="196215" h="414020">
                  <a:moveTo>
                    <a:pt x="137718" y="253619"/>
                  </a:moveTo>
                  <a:lnTo>
                    <a:pt x="96799" y="213182"/>
                  </a:lnTo>
                  <a:lnTo>
                    <a:pt x="74295" y="190423"/>
                  </a:lnTo>
                  <a:lnTo>
                    <a:pt x="58470" y="176720"/>
                  </a:lnTo>
                  <a:lnTo>
                    <a:pt x="37617" y="163449"/>
                  </a:lnTo>
                  <a:lnTo>
                    <a:pt x="0" y="141986"/>
                  </a:lnTo>
                  <a:lnTo>
                    <a:pt x="35699" y="168516"/>
                  </a:lnTo>
                  <a:lnTo>
                    <a:pt x="70192" y="196405"/>
                  </a:lnTo>
                  <a:lnTo>
                    <a:pt x="137718" y="253619"/>
                  </a:lnTo>
                  <a:close/>
                </a:path>
                <a:path w="196215" h="414020">
                  <a:moveTo>
                    <a:pt x="195961" y="413677"/>
                  </a:moveTo>
                  <a:lnTo>
                    <a:pt x="187058" y="361962"/>
                  </a:lnTo>
                  <a:lnTo>
                    <a:pt x="175856" y="313296"/>
                  </a:lnTo>
                  <a:lnTo>
                    <a:pt x="162496" y="266979"/>
                  </a:lnTo>
                  <a:lnTo>
                    <a:pt x="147091" y="222326"/>
                  </a:lnTo>
                  <a:lnTo>
                    <a:pt x="129781" y="178650"/>
                  </a:lnTo>
                  <a:lnTo>
                    <a:pt x="110718" y="135267"/>
                  </a:lnTo>
                  <a:lnTo>
                    <a:pt x="90017" y="91490"/>
                  </a:lnTo>
                  <a:lnTo>
                    <a:pt x="67805" y="46634"/>
                  </a:lnTo>
                  <a:lnTo>
                    <a:pt x="44246" y="0"/>
                  </a:lnTo>
                  <a:lnTo>
                    <a:pt x="62255" y="39624"/>
                  </a:lnTo>
                  <a:lnTo>
                    <a:pt x="81534" y="83235"/>
                  </a:lnTo>
                  <a:lnTo>
                    <a:pt x="101422" y="129819"/>
                  </a:lnTo>
                  <a:lnTo>
                    <a:pt x="121259" y="178333"/>
                  </a:lnTo>
                  <a:lnTo>
                    <a:pt x="140347" y="227736"/>
                  </a:lnTo>
                  <a:lnTo>
                    <a:pt x="158026" y="277012"/>
                  </a:lnTo>
                  <a:lnTo>
                    <a:pt x="173647" y="325107"/>
                  </a:lnTo>
                  <a:lnTo>
                    <a:pt x="186512" y="371005"/>
                  </a:lnTo>
                  <a:lnTo>
                    <a:pt x="195961" y="413677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87276" y="3353799"/>
              <a:ext cx="105310" cy="9217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9050604" y="3373947"/>
              <a:ext cx="240029" cy="2602230"/>
            </a:xfrm>
            <a:custGeom>
              <a:avLst/>
              <a:gdLst/>
              <a:ahLst/>
              <a:cxnLst/>
              <a:rect l="l" t="t" r="r" b="b"/>
              <a:pathLst>
                <a:path w="240029" h="2602229">
                  <a:moveTo>
                    <a:pt x="47459" y="0"/>
                  </a:moveTo>
                  <a:lnTo>
                    <a:pt x="22110" y="40805"/>
                  </a:lnTo>
                  <a:lnTo>
                    <a:pt x="8788" y="70485"/>
                  </a:lnTo>
                  <a:lnTo>
                    <a:pt x="2933" y="101638"/>
                  </a:lnTo>
                  <a:lnTo>
                    <a:pt x="0" y="146862"/>
                  </a:lnTo>
                  <a:lnTo>
                    <a:pt x="8102" y="107073"/>
                  </a:lnTo>
                  <a:lnTo>
                    <a:pt x="17322" y="72110"/>
                  </a:lnTo>
                  <a:lnTo>
                    <a:pt x="29756" y="37807"/>
                  </a:lnTo>
                  <a:lnTo>
                    <a:pt x="47459" y="0"/>
                  </a:lnTo>
                  <a:close/>
                </a:path>
                <a:path w="240029" h="2602229">
                  <a:moveTo>
                    <a:pt x="79730" y="2320226"/>
                  </a:moveTo>
                  <a:lnTo>
                    <a:pt x="47713" y="2354351"/>
                  </a:lnTo>
                  <a:lnTo>
                    <a:pt x="29502" y="2382278"/>
                  </a:lnTo>
                  <a:lnTo>
                    <a:pt x="21005" y="2414219"/>
                  </a:lnTo>
                  <a:lnTo>
                    <a:pt x="18122" y="2460383"/>
                  </a:lnTo>
                  <a:lnTo>
                    <a:pt x="27546" y="2425941"/>
                  </a:lnTo>
                  <a:lnTo>
                    <a:pt x="42773" y="2387320"/>
                  </a:lnTo>
                  <a:lnTo>
                    <a:pt x="61061" y="2350185"/>
                  </a:lnTo>
                  <a:lnTo>
                    <a:pt x="79730" y="2320226"/>
                  </a:lnTo>
                  <a:close/>
                </a:path>
                <a:path w="240029" h="2602229">
                  <a:moveTo>
                    <a:pt x="106413" y="119011"/>
                  </a:moveTo>
                  <a:lnTo>
                    <a:pt x="84696" y="167741"/>
                  </a:lnTo>
                  <a:lnTo>
                    <a:pt x="73507" y="203657"/>
                  </a:lnTo>
                  <a:lnTo>
                    <a:pt x="68808" y="240550"/>
                  </a:lnTo>
                  <a:lnTo>
                    <a:pt x="66586" y="292201"/>
                  </a:lnTo>
                  <a:lnTo>
                    <a:pt x="73799" y="247637"/>
                  </a:lnTo>
                  <a:lnTo>
                    <a:pt x="81876" y="205016"/>
                  </a:lnTo>
                  <a:lnTo>
                    <a:pt x="92265" y="162699"/>
                  </a:lnTo>
                  <a:lnTo>
                    <a:pt x="106413" y="119011"/>
                  </a:lnTo>
                  <a:close/>
                </a:path>
                <a:path w="240029" h="2602229">
                  <a:moveTo>
                    <a:pt x="118224" y="2404935"/>
                  </a:moveTo>
                  <a:lnTo>
                    <a:pt x="93560" y="2431529"/>
                  </a:lnTo>
                  <a:lnTo>
                    <a:pt x="67792" y="2463076"/>
                  </a:lnTo>
                  <a:lnTo>
                    <a:pt x="47993" y="2497886"/>
                  </a:lnTo>
                  <a:lnTo>
                    <a:pt x="41224" y="2534310"/>
                  </a:lnTo>
                  <a:lnTo>
                    <a:pt x="52451" y="2508389"/>
                  </a:lnTo>
                  <a:lnTo>
                    <a:pt x="76288" y="2468638"/>
                  </a:lnTo>
                  <a:lnTo>
                    <a:pt x="101841" y="2429370"/>
                  </a:lnTo>
                  <a:lnTo>
                    <a:pt x="118224" y="2404935"/>
                  </a:lnTo>
                  <a:close/>
                </a:path>
                <a:path w="240029" h="2602229">
                  <a:moveTo>
                    <a:pt x="153644" y="2471166"/>
                  </a:moveTo>
                  <a:lnTo>
                    <a:pt x="133438" y="2501023"/>
                  </a:lnTo>
                  <a:lnTo>
                    <a:pt x="117741" y="2531427"/>
                  </a:lnTo>
                  <a:lnTo>
                    <a:pt x="111137" y="2563647"/>
                  </a:lnTo>
                  <a:lnTo>
                    <a:pt x="118224" y="2598991"/>
                  </a:lnTo>
                  <a:lnTo>
                    <a:pt x="119214" y="2569908"/>
                  </a:lnTo>
                  <a:lnTo>
                    <a:pt x="128968" y="2533269"/>
                  </a:lnTo>
                  <a:lnTo>
                    <a:pt x="142201" y="2497531"/>
                  </a:lnTo>
                  <a:lnTo>
                    <a:pt x="153644" y="2471166"/>
                  </a:lnTo>
                  <a:close/>
                </a:path>
                <a:path w="240029" h="2602229">
                  <a:moveTo>
                    <a:pt x="239903" y="2602077"/>
                  </a:moveTo>
                  <a:lnTo>
                    <a:pt x="216319" y="2554109"/>
                  </a:lnTo>
                  <a:lnTo>
                    <a:pt x="193052" y="2506091"/>
                  </a:lnTo>
                  <a:lnTo>
                    <a:pt x="170154" y="2457970"/>
                  </a:lnTo>
                  <a:lnTo>
                    <a:pt x="147662" y="2409698"/>
                  </a:lnTo>
                  <a:lnTo>
                    <a:pt x="125641" y="2361222"/>
                  </a:lnTo>
                  <a:lnTo>
                    <a:pt x="104114" y="2312466"/>
                  </a:lnTo>
                  <a:lnTo>
                    <a:pt x="83146" y="2263406"/>
                  </a:lnTo>
                  <a:lnTo>
                    <a:pt x="62788" y="2213965"/>
                  </a:lnTo>
                  <a:lnTo>
                    <a:pt x="83388" y="2273236"/>
                  </a:lnTo>
                  <a:lnTo>
                    <a:pt x="102146" y="2324417"/>
                  </a:lnTo>
                  <a:lnTo>
                    <a:pt x="120205" y="2369997"/>
                  </a:lnTo>
                  <a:lnTo>
                    <a:pt x="138696" y="2412517"/>
                  </a:lnTo>
                  <a:lnTo>
                    <a:pt x="158762" y="2454452"/>
                  </a:lnTo>
                  <a:lnTo>
                    <a:pt x="181559" y="2498356"/>
                  </a:lnTo>
                  <a:lnTo>
                    <a:pt x="208229" y="2546731"/>
                  </a:lnTo>
                  <a:lnTo>
                    <a:pt x="239903" y="2602077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35065" y="5813890"/>
              <a:ext cx="135529" cy="65097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9164205" y="5659859"/>
              <a:ext cx="202565" cy="126364"/>
            </a:xfrm>
            <a:custGeom>
              <a:avLst/>
              <a:gdLst/>
              <a:ahLst/>
              <a:cxnLst/>
              <a:rect l="l" t="t" r="r" b="b"/>
              <a:pathLst>
                <a:path w="202565" h="126364">
                  <a:moveTo>
                    <a:pt x="107810" y="25844"/>
                  </a:moveTo>
                  <a:lnTo>
                    <a:pt x="83261" y="13398"/>
                  </a:lnTo>
                  <a:lnTo>
                    <a:pt x="54584" y="2628"/>
                  </a:lnTo>
                  <a:lnTo>
                    <a:pt x="25565" y="0"/>
                  </a:lnTo>
                  <a:lnTo>
                    <a:pt x="0" y="11988"/>
                  </a:lnTo>
                  <a:lnTo>
                    <a:pt x="21882" y="8826"/>
                  </a:lnTo>
                  <a:lnTo>
                    <a:pt x="54127" y="12992"/>
                  </a:lnTo>
                  <a:lnTo>
                    <a:pt x="86258" y="20129"/>
                  </a:lnTo>
                  <a:lnTo>
                    <a:pt x="107810" y="25844"/>
                  </a:lnTo>
                  <a:close/>
                </a:path>
                <a:path w="202565" h="126364">
                  <a:moveTo>
                    <a:pt x="202526" y="125958"/>
                  </a:moveTo>
                  <a:lnTo>
                    <a:pt x="163855" y="96367"/>
                  </a:lnTo>
                  <a:lnTo>
                    <a:pt x="132422" y="80746"/>
                  </a:lnTo>
                  <a:lnTo>
                    <a:pt x="98120" y="77914"/>
                  </a:lnTo>
                  <a:lnTo>
                    <a:pt x="50825" y="86690"/>
                  </a:lnTo>
                  <a:lnTo>
                    <a:pt x="88798" y="87655"/>
                  </a:lnTo>
                  <a:lnTo>
                    <a:pt x="129413" y="95808"/>
                  </a:lnTo>
                  <a:lnTo>
                    <a:pt x="168668" y="109232"/>
                  </a:lnTo>
                  <a:lnTo>
                    <a:pt x="202526" y="125958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330243" y="5065472"/>
              <a:ext cx="632993" cy="29796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85299" y="5122026"/>
              <a:ext cx="247957" cy="20714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74307" y="4837845"/>
              <a:ext cx="510547" cy="35502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8108061" y="4822116"/>
              <a:ext cx="527685" cy="276860"/>
            </a:xfrm>
            <a:custGeom>
              <a:avLst/>
              <a:gdLst/>
              <a:ahLst/>
              <a:cxnLst/>
              <a:rect l="l" t="t" r="r" b="b"/>
              <a:pathLst>
                <a:path w="527684" h="276860">
                  <a:moveTo>
                    <a:pt x="150152" y="15405"/>
                  </a:moveTo>
                  <a:lnTo>
                    <a:pt x="124866" y="43865"/>
                  </a:lnTo>
                  <a:lnTo>
                    <a:pt x="111404" y="65430"/>
                  </a:lnTo>
                  <a:lnTo>
                    <a:pt x="106540" y="90093"/>
                  </a:lnTo>
                  <a:lnTo>
                    <a:pt x="107035" y="127825"/>
                  </a:lnTo>
                  <a:lnTo>
                    <a:pt x="113639" y="102438"/>
                  </a:lnTo>
                  <a:lnTo>
                    <a:pt x="125234" y="69926"/>
                  </a:lnTo>
                  <a:lnTo>
                    <a:pt x="138518" y="38252"/>
                  </a:lnTo>
                  <a:lnTo>
                    <a:pt x="150152" y="15405"/>
                  </a:lnTo>
                  <a:close/>
                </a:path>
                <a:path w="527684" h="276860">
                  <a:moveTo>
                    <a:pt x="154774" y="0"/>
                  </a:moveTo>
                  <a:lnTo>
                    <a:pt x="80086" y="53721"/>
                  </a:lnTo>
                  <a:lnTo>
                    <a:pt x="48793" y="80797"/>
                  </a:lnTo>
                  <a:lnTo>
                    <a:pt x="23850" y="111810"/>
                  </a:lnTo>
                  <a:lnTo>
                    <a:pt x="7010" y="149644"/>
                  </a:lnTo>
                  <a:lnTo>
                    <a:pt x="0" y="197129"/>
                  </a:lnTo>
                  <a:lnTo>
                    <a:pt x="13995" y="147637"/>
                  </a:lnTo>
                  <a:lnTo>
                    <a:pt x="40741" y="105321"/>
                  </a:lnTo>
                  <a:lnTo>
                    <a:pt x="75984" y="68033"/>
                  </a:lnTo>
                  <a:lnTo>
                    <a:pt x="115417" y="33642"/>
                  </a:lnTo>
                  <a:lnTo>
                    <a:pt x="154774" y="0"/>
                  </a:lnTo>
                  <a:close/>
                </a:path>
                <a:path w="527684" h="276860">
                  <a:moveTo>
                    <a:pt x="222567" y="192176"/>
                  </a:moveTo>
                  <a:lnTo>
                    <a:pt x="193001" y="194945"/>
                  </a:lnTo>
                  <a:lnTo>
                    <a:pt x="157759" y="194995"/>
                  </a:lnTo>
                  <a:lnTo>
                    <a:pt x="123545" y="189598"/>
                  </a:lnTo>
                  <a:lnTo>
                    <a:pt x="97040" y="176009"/>
                  </a:lnTo>
                  <a:lnTo>
                    <a:pt x="125666" y="200152"/>
                  </a:lnTo>
                  <a:lnTo>
                    <a:pt x="156692" y="207048"/>
                  </a:lnTo>
                  <a:lnTo>
                    <a:pt x="189268" y="202463"/>
                  </a:lnTo>
                  <a:lnTo>
                    <a:pt x="222567" y="192176"/>
                  </a:lnTo>
                  <a:close/>
                </a:path>
                <a:path w="527684" h="276860">
                  <a:moveTo>
                    <a:pt x="254901" y="157454"/>
                  </a:moveTo>
                  <a:lnTo>
                    <a:pt x="248018" y="134747"/>
                  </a:lnTo>
                  <a:lnTo>
                    <a:pt x="237896" y="114096"/>
                  </a:lnTo>
                  <a:lnTo>
                    <a:pt x="221259" y="99720"/>
                  </a:lnTo>
                  <a:lnTo>
                    <a:pt x="194843" y="95859"/>
                  </a:lnTo>
                  <a:lnTo>
                    <a:pt x="211594" y="104686"/>
                  </a:lnTo>
                  <a:lnTo>
                    <a:pt x="228968" y="122034"/>
                  </a:lnTo>
                  <a:lnTo>
                    <a:pt x="244284" y="141693"/>
                  </a:lnTo>
                  <a:lnTo>
                    <a:pt x="254901" y="157454"/>
                  </a:lnTo>
                  <a:close/>
                </a:path>
                <a:path w="527684" h="276860">
                  <a:moveTo>
                    <a:pt x="277241" y="249872"/>
                  </a:moveTo>
                  <a:lnTo>
                    <a:pt x="237388" y="259803"/>
                  </a:lnTo>
                  <a:lnTo>
                    <a:pt x="196215" y="263423"/>
                  </a:lnTo>
                  <a:lnTo>
                    <a:pt x="155130" y="259892"/>
                  </a:lnTo>
                  <a:lnTo>
                    <a:pt x="115519" y="248323"/>
                  </a:lnTo>
                  <a:lnTo>
                    <a:pt x="159588" y="269849"/>
                  </a:lnTo>
                  <a:lnTo>
                    <a:pt x="196291" y="276479"/>
                  </a:lnTo>
                  <a:lnTo>
                    <a:pt x="233045" y="269417"/>
                  </a:lnTo>
                  <a:lnTo>
                    <a:pt x="277241" y="249872"/>
                  </a:lnTo>
                  <a:close/>
                </a:path>
                <a:path w="527684" h="276860">
                  <a:moveTo>
                    <a:pt x="343458" y="229844"/>
                  </a:moveTo>
                  <a:lnTo>
                    <a:pt x="302996" y="194284"/>
                  </a:lnTo>
                  <a:lnTo>
                    <a:pt x="268097" y="168579"/>
                  </a:lnTo>
                  <a:lnTo>
                    <a:pt x="228904" y="152717"/>
                  </a:lnTo>
                  <a:lnTo>
                    <a:pt x="175590" y="146685"/>
                  </a:lnTo>
                  <a:lnTo>
                    <a:pt x="219062" y="158877"/>
                  </a:lnTo>
                  <a:lnTo>
                    <a:pt x="262724" y="180174"/>
                  </a:lnTo>
                  <a:lnTo>
                    <a:pt x="304774" y="205524"/>
                  </a:lnTo>
                  <a:lnTo>
                    <a:pt x="343458" y="229844"/>
                  </a:lnTo>
                  <a:close/>
                </a:path>
                <a:path w="527684" h="276860">
                  <a:moveTo>
                    <a:pt x="389674" y="226758"/>
                  </a:moveTo>
                  <a:lnTo>
                    <a:pt x="373989" y="185953"/>
                  </a:lnTo>
                  <a:lnTo>
                    <a:pt x="353809" y="147929"/>
                  </a:lnTo>
                  <a:lnTo>
                    <a:pt x="324802" y="117360"/>
                  </a:lnTo>
                  <a:lnTo>
                    <a:pt x="282625" y="98933"/>
                  </a:lnTo>
                  <a:lnTo>
                    <a:pt x="313969" y="120142"/>
                  </a:lnTo>
                  <a:lnTo>
                    <a:pt x="344347" y="155194"/>
                  </a:lnTo>
                  <a:lnTo>
                    <a:pt x="370624" y="194068"/>
                  </a:lnTo>
                  <a:lnTo>
                    <a:pt x="389674" y="226758"/>
                  </a:lnTo>
                  <a:close/>
                </a:path>
                <a:path w="527684" h="276860">
                  <a:moveTo>
                    <a:pt x="486689" y="243700"/>
                  </a:moveTo>
                  <a:lnTo>
                    <a:pt x="468591" y="188442"/>
                  </a:lnTo>
                  <a:lnTo>
                    <a:pt x="450443" y="146278"/>
                  </a:lnTo>
                  <a:lnTo>
                    <a:pt x="422884" y="110858"/>
                  </a:lnTo>
                  <a:lnTo>
                    <a:pt x="376580" y="75831"/>
                  </a:lnTo>
                  <a:lnTo>
                    <a:pt x="411975" y="111696"/>
                  </a:lnTo>
                  <a:lnTo>
                    <a:pt x="440258" y="153644"/>
                  </a:lnTo>
                  <a:lnTo>
                    <a:pt x="464223" y="198666"/>
                  </a:lnTo>
                  <a:lnTo>
                    <a:pt x="486689" y="243700"/>
                  </a:lnTo>
                  <a:close/>
                </a:path>
                <a:path w="527684" h="276860">
                  <a:moveTo>
                    <a:pt x="527138" y="183832"/>
                  </a:moveTo>
                  <a:lnTo>
                    <a:pt x="521766" y="142570"/>
                  </a:lnTo>
                  <a:lnTo>
                    <a:pt x="505587" y="104521"/>
                  </a:lnTo>
                  <a:lnTo>
                    <a:pt x="474370" y="61976"/>
                  </a:lnTo>
                  <a:lnTo>
                    <a:pt x="494715" y="101206"/>
                  </a:lnTo>
                  <a:lnTo>
                    <a:pt x="509905" y="145872"/>
                  </a:lnTo>
                  <a:lnTo>
                    <a:pt x="520230" y="192100"/>
                  </a:lnTo>
                  <a:lnTo>
                    <a:pt x="525970" y="236004"/>
                  </a:lnTo>
                  <a:lnTo>
                    <a:pt x="527138" y="183832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502607" y="4857194"/>
              <a:ext cx="181730" cy="6887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90741" y="4407629"/>
              <a:ext cx="492744" cy="41910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262730" y="4459204"/>
              <a:ext cx="353458" cy="31863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944902" y="4565844"/>
              <a:ext cx="203363" cy="25180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161085" y="4800105"/>
              <a:ext cx="506861" cy="49519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9288907" y="4887191"/>
              <a:ext cx="277495" cy="285115"/>
            </a:xfrm>
            <a:custGeom>
              <a:avLst/>
              <a:gdLst/>
              <a:ahLst/>
              <a:cxnLst/>
              <a:rect l="l" t="t" r="r" b="b"/>
              <a:pathLst>
                <a:path w="277495" h="285114">
                  <a:moveTo>
                    <a:pt x="254114" y="21564"/>
                  </a:moveTo>
                  <a:lnTo>
                    <a:pt x="195402" y="14439"/>
                  </a:lnTo>
                  <a:lnTo>
                    <a:pt x="142367" y="6896"/>
                  </a:lnTo>
                  <a:lnTo>
                    <a:pt x="127850" y="6477"/>
                  </a:lnTo>
                  <a:lnTo>
                    <a:pt x="107886" y="8280"/>
                  </a:lnTo>
                  <a:lnTo>
                    <a:pt x="72377" y="12319"/>
                  </a:lnTo>
                  <a:lnTo>
                    <a:pt x="107924" y="13538"/>
                  </a:lnTo>
                  <a:lnTo>
                    <a:pt x="142405" y="14973"/>
                  </a:lnTo>
                  <a:lnTo>
                    <a:pt x="254114" y="21564"/>
                  </a:lnTo>
                  <a:close/>
                </a:path>
                <a:path w="277495" h="285114">
                  <a:moveTo>
                    <a:pt x="277215" y="284924"/>
                  </a:moveTo>
                  <a:lnTo>
                    <a:pt x="268224" y="238594"/>
                  </a:lnTo>
                  <a:lnTo>
                    <a:pt x="250558" y="196888"/>
                  </a:lnTo>
                  <a:lnTo>
                    <a:pt x="225590" y="159372"/>
                  </a:lnTo>
                  <a:lnTo>
                    <a:pt x="194729" y="125666"/>
                  </a:lnTo>
                  <a:lnTo>
                    <a:pt x="159321" y="95351"/>
                  </a:lnTo>
                  <a:lnTo>
                    <a:pt x="120764" y="68033"/>
                  </a:lnTo>
                  <a:lnTo>
                    <a:pt x="80441" y="43307"/>
                  </a:lnTo>
                  <a:lnTo>
                    <a:pt x="39725" y="20764"/>
                  </a:lnTo>
                  <a:lnTo>
                    <a:pt x="0" y="0"/>
                  </a:lnTo>
                  <a:lnTo>
                    <a:pt x="39116" y="23634"/>
                  </a:lnTo>
                  <a:lnTo>
                    <a:pt x="81864" y="51219"/>
                  </a:lnTo>
                  <a:lnTo>
                    <a:pt x="125780" y="82511"/>
                  </a:lnTo>
                  <a:lnTo>
                    <a:pt x="168440" y="117221"/>
                  </a:lnTo>
                  <a:lnTo>
                    <a:pt x="207352" y="155092"/>
                  </a:lnTo>
                  <a:lnTo>
                    <a:pt x="240093" y="195846"/>
                  </a:lnTo>
                  <a:lnTo>
                    <a:pt x="264198" y="239217"/>
                  </a:lnTo>
                  <a:lnTo>
                    <a:pt x="277215" y="284924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427521" y="4968814"/>
              <a:ext cx="210996" cy="22331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261190" y="4904129"/>
              <a:ext cx="102945" cy="24333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861587" y="4712593"/>
              <a:ext cx="479306" cy="24015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8516544" y="4158719"/>
              <a:ext cx="200660" cy="259079"/>
            </a:xfrm>
            <a:custGeom>
              <a:avLst/>
              <a:gdLst/>
              <a:ahLst/>
              <a:cxnLst/>
              <a:rect l="l" t="t" r="r" b="b"/>
              <a:pathLst>
                <a:path w="200659" h="259079">
                  <a:moveTo>
                    <a:pt x="53898" y="0"/>
                  </a:moveTo>
                  <a:lnTo>
                    <a:pt x="46291" y="23672"/>
                  </a:lnTo>
                  <a:lnTo>
                    <a:pt x="43700" y="40424"/>
                  </a:lnTo>
                  <a:lnTo>
                    <a:pt x="46215" y="57378"/>
                  </a:lnTo>
                  <a:lnTo>
                    <a:pt x="53898" y="81635"/>
                  </a:lnTo>
                  <a:lnTo>
                    <a:pt x="53860" y="61760"/>
                  </a:lnTo>
                  <a:lnTo>
                    <a:pt x="53479" y="19024"/>
                  </a:lnTo>
                  <a:lnTo>
                    <a:pt x="53898" y="0"/>
                  </a:lnTo>
                  <a:close/>
                </a:path>
                <a:path w="200659" h="259079">
                  <a:moveTo>
                    <a:pt x="137071" y="75476"/>
                  </a:moveTo>
                  <a:lnTo>
                    <a:pt x="120726" y="100698"/>
                  </a:lnTo>
                  <a:lnTo>
                    <a:pt x="111709" y="122072"/>
                  </a:lnTo>
                  <a:lnTo>
                    <a:pt x="111912" y="144411"/>
                  </a:lnTo>
                  <a:lnTo>
                    <a:pt x="123215" y="172491"/>
                  </a:lnTo>
                  <a:lnTo>
                    <a:pt x="121843" y="150520"/>
                  </a:lnTo>
                  <a:lnTo>
                    <a:pt x="125260" y="122504"/>
                  </a:lnTo>
                  <a:lnTo>
                    <a:pt x="131114" y="95224"/>
                  </a:lnTo>
                  <a:lnTo>
                    <a:pt x="137071" y="75476"/>
                  </a:lnTo>
                  <a:close/>
                </a:path>
                <a:path w="200659" h="259079">
                  <a:moveTo>
                    <a:pt x="200215" y="258737"/>
                  </a:moveTo>
                  <a:lnTo>
                    <a:pt x="161226" y="221869"/>
                  </a:lnTo>
                  <a:lnTo>
                    <a:pt x="125831" y="184581"/>
                  </a:lnTo>
                  <a:lnTo>
                    <a:pt x="93027" y="146380"/>
                  </a:lnTo>
                  <a:lnTo>
                    <a:pt x="61785" y="106807"/>
                  </a:lnTo>
                  <a:lnTo>
                    <a:pt x="31115" y="65354"/>
                  </a:lnTo>
                  <a:lnTo>
                    <a:pt x="0" y="21564"/>
                  </a:lnTo>
                  <a:lnTo>
                    <a:pt x="32499" y="76606"/>
                  </a:lnTo>
                  <a:lnTo>
                    <a:pt x="58483" y="118910"/>
                  </a:lnTo>
                  <a:lnTo>
                    <a:pt x="83096" y="153365"/>
                  </a:lnTo>
                  <a:lnTo>
                    <a:pt x="111493" y="184886"/>
                  </a:lnTo>
                  <a:lnTo>
                    <a:pt x="148805" y="218376"/>
                  </a:lnTo>
                  <a:lnTo>
                    <a:pt x="200215" y="258737"/>
                  </a:lnTo>
                  <a:close/>
                </a:path>
                <a:path w="200659" h="259079">
                  <a:moveTo>
                    <a:pt x="200215" y="127838"/>
                  </a:moveTo>
                  <a:lnTo>
                    <a:pt x="183908" y="154444"/>
                  </a:lnTo>
                  <a:lnTo>
                    <a:pt x="173266" y="180873"/>
                  </a:lnTo>
                  <a:lnTo>
                    <a:pt x="173405" y="207352"/>
                  </a:lnTo>
                  <a:lnTo>
                    <a:pt x="189433" y="234099"/>
                  </a:lnTo>
                  <a:lnTo>
                    <a:pt x="182968" y="210134"/>
                  </a:lnTo>
                  <a:lnTo>
                    <a:pt x="185166" y="180657"/>
                  </a:lnTo>
                  <a:lnTo>
                    <a:pt x="192201" y="151320"/>
                  </a:lnTo>
                  <a:lnTo>
                    <a:pt x="200215" y="127838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399497" y="4287934"/>
              <a:ext cx="545202" cy="301724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8616653" y="4422819"/>
              <a:ext cx="74295" cy="19685"/>
            </a:xfrm>
            <a:custGeom>
              <a:avLst/>
              <a:gdLst/>
              <a:ahLst/>
              <a:cxnLst/>
              <a:rect l="l" t="t" r="r" b="b"/>
              <a:pathLst>
                <a:path w="74295" h="19685">
                  <a:moveTo>
                    <a:pt x="33955" y="0"/>
                  </a:moveTo>
                  <a:lnTo>
                    <a:pt x="13020" y="3373"/>
                  </a:lnTo>
                  <a:lnTo>
                    <a:pt x="0" y="19278"/>
                  </a:lnTo>
                  <a:lnTo>
                    <a:pt x="10850" y="14779"/>
                  </a:lnTo>
                  <a:lnTo>
                    <a:pt x="31337" y="12317"/>
                  </a:lnTo>
                  <a:lnTo>
                    <a:pt x="54637" y="10640"/>
                  </a:lnTo>
                  <a:lnTo>
                    <a:pt x="73925" y="8496"/>
                  </a:lnTo>
                  <a:lnTo>
                    <a:pt x="56394" y="3569"/>
                  </a:lnTo>
                  <a:lnTo>
                    <a:pt x="33955" y="0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710599" y="4465014"/>
              <a:ext cx="109349" cy="725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45038" y="4306849"/>
              <a:ext cx="482946" cy="454816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7995196" y="4520643"/>
              <a:ext cx="302260" cy="198755"/>
            </a:xfrm>
            <a:custGeom>
              <a:avLst/>
              <a:gdLst/>
              <a:ahLst/>
              <a:cxnLst/>
              <a:rect l="l" t="t" r="r" b="b"/>
              <a:pathLst>
                <a:path w="302259" h="198754">
                  <a:moveTo>
                    <a:pt x="94716" y="53898"/>
                  </a:moveTo>
                  <a:lnTo>
                    <a:pt x="86652" y="43205"/>
                  </a:lnTo>
                  <a:lnTo>
                    <a:pt x="78994" y="36398"/>
                  </a:lnTo>
                  <a:lnTo>
                    <a:pt x="69951" y="31115"/>
                  </a:lnTo>
                  <a:lnTo>
                    <a:pt x="57746" y="24993"/>
                  </a:lnTo>
                  <a:lnTo>
                    <a:pt x="45847" y="29032"/>
                  </a:lnTo>
                  <a:lnTo>
                    <a:pt x="35077" y="33058"/>
                  </a:lnTo>
                  <a:lnTo>
                    <a:pt x="24472" y="37668"/>
                  </a:lnTo>
                  <a:lnTo>
                    <a:pt x="13081" y="43510"/>
                  </a:lnTo>
                  <a:lnTo>
                    <a:pt x="32029" y="40627"/>
                  </a:lnTo>
                  <a:lnTo>
                    <a:pt x="54724" y="40525"/>
                  </a:lnTo>
                  <a:lnTo>
                    <a:pt x="77000" y="44513"/>
                  </a:lnTo>
                  <a:lnTo>
                    <a:pt x="94716" y="53898"/>
                  </a:lnTo>
                  <a:close/>
                </a:path>
                <a:path w="302259" h="198754">
                  <a:moveTo>
                    <a:pt x="136525" y="112242"/>
                  </a:moveTo>
                  <a:lnTo>
                    <a:pt x="112585" y="127711"/>
                  </a:lnTo>
                  <a:lnTo>
                    <a:pt x="92481" y="145173"/>
                  </a:lnTo>
                  <a:lnTo>
                    <a:pt x="79578" y="167728"/>
                  </a:lnTo>
                  <a:lnTo>
                    <a:pt x="77228" y="198488"/>
                  </a:lnTo>
                  <a:lnTo>
                    <a:pt x="85293" y="177253"/>
                  </a:lnTo>
                  <a:lnTo>
                    <a:pt x="101993" y="152374"/>
                  </a:lnTo>
                  <a:lnTo>
                    <a:pt x="121145" y="128981"/>
                  </a:lnTo>
                  <a:lnTo>
                    <a:pt x="136525" y="112242"/>
                  </a:lnTo>
                  <a:close/>
                </a:path>
                <a:path w="302259" h="198754">
                  <a:moveTo>
                    <a:pt x="301866" y="0"/>
                  </a:moveTo>
                  <a:lnTo>
                    <a:pt x="256349" y="26835"/>
                  </a:lnTo>
                  <a:lnTo>
                    <a:pt x="214045" y="46507"/>
                  </a:lnTo>
                  <a:lnTo>
                    <a:pt x="173532" y="61188"/>
                  </a:lnTo>
                  <a:lnTo>
                    <a:pt x="133311" y="72974"/>
                  </a:lnTo>
                  <a:lnTo>
                    <a:pt x="91960" y="84023"/>
                  </a:lnTo>
                  <a:lnTo>
                    <a:pt x="48006" y="96469"/>
                  </a:lnTo>
                  <a:lnTo>
                    <a:pt x="0" y="112433"/>
                  </a:lnTo>
                  <a:lnTo>
                    <a:pt x="56934" y="98183"/>
                  </a:lnTo>
                  <a:lnTo>
                    <a:pt x="101307" y="89916"/>
                  </a:lnTo>
                  <a:lnTo>
                    <a:pt x="137896" y="83680"/>
                  </a:lnTo>
                  <a:lnTo>
                    <a:pt x="171475" y="75514"/>
                  </a:lnTo>
                  <a:lnTo>
                    <a:pt x="206806" y="61480"/>
                  </a:lnTo>
                  <a:lnTo>
                    <a:pt x="248678" y="37630"/>
                  </a:lnTo>
                  <a:lnTo>
                    <a:pt x="301866" y="0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062185" y="4353919"/>
              <a:ext cx="284151" cy="16171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138495" y="4475395"/>
              <a:ext cx="436973" cy="405647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8297975" y="4561459"/>
              <a:ext cx="85090" cy="292100"/>
            </a:xfrm>
            <a:custGeom>
              <a:avLst/>
              <a:gdLst/>
              <a:ahLst/>
              <a:cxnLst/>
              <a:rect l="l" t="t" r="r" b="b"/>
              <a:pathLst>
                <a:path w="85090" h="292100">
                  <a:moveTo>
                    <a:pt x="84540" y="0"/>
                  </a:moveTo>
                  <a:lnTo>
                    <a:pt x="51881" y="41497"/>
                  </a:lnTo>
                  <a:lnTo>
                    <a:pt x="26872" y="80805"/>
                  </a:lnTo>
                  <a:lnTo>
                    <a:pt x="9738" y="119277"/>
                  </a:lnTo>
                  <a:lnTo>
                    <a:pt x="705" y="158265"/>
                  </a:lnTo>
                  <a:lnTo>
                    <a:pt x="0" y="199121"/>
                  </a:lnTo>
                  <a:lnTo>
                    <a:pt x="7847" y="243198"/>
                  </a:lnTo>
                  <a:lnTo>
                    <a:pt x="24475" y="291848"/>
                  </a:lnTo>
                  <a:lnTo>
                    <a:pt x="13135" y="240906"/>
                  </a:lnTo>
                  <a:lnTo>
                    <a:pt x="11593" y="190009"/>
                  </a:lnTo>
                  <a:lnTo>
                    <a:pt x="18905" y="139813"/>
                  </a:lnTo>
                  <a:lnTo>
                    <a:pt x="34129" y="90974"/>
                  </a:lnTo>
                  <a:lnTo>
                    <a:pt x="56322" y="44151"/>
                  </a:lnTo>
                  <a:lnTo>
                    <a:pt x="84540" y="0"/>
                  </a:lnTo>
                  <a:close/>
                </a:path>
              </a:pathLst>
            </a:custGeom>
            <a:solidFill>
              <a:srgbClr val="5CB1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76140" y="4520646"/>
              <a:ext cx="363466" cy="31264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659713" y="3409932"/>
              <a:ext cx="337282" cy="82892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99701" y="4703104"/>
              <a:ext cx="2063030" cy="190321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023199" y="3647988"/>
              <a:ext cx="556742" cy="511347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7451666" y="6974027"/>
            <a:ext cx="127952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10" dirty="0">
                <a:solidFill>
                  <a:srgbClr val="0055A7"/>
                </a:solidFill>
                <a:latin typeface="Trebuchet MS"/>
                <a:cs typeface="Trebuchet MS"/>
              </a:rPr>
              <a:t>*Stress</a:t>
            </a:r>
            <a:r>
              <a:rPr sz="1000" spc="-70" dirty="0">
                <a:solidFill>
                  <a:srgbClr val="0055A7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0055A7"/>
                </a:solidFill>
                <a:latin typeface="Trebuchet MS"/>
                <a:cs typeface="Trebuchet MS"/>
              </a:rPr>
              <a:t>Control</a:t>
            </a:r>
            <a:r>
              <a:rPr sz="1000" spc="-70" dirty="0">
                <a:solidFill>
                  <a:srgbClr val="0055A7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0055A7"/>
                </a:solidFill>
                <a:latin typeface="Trebuchet MS"/>
                <a:cs typeface="Trebuchet MS"/>
              </a:rPr>
              <a:t>System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460924" y="3165273"/>
            <a:ext cx="1174534" cy="3753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2860" algn="just">
              <a:lnSpc>
                <a:spcPct val="114799"/>
              </a:lnSpc>
              <a:spcBef>
                <a:spcPts val="110"/>
              </a:spcBef>
            </a:pPr>
            <a:r>
              <a:rPr lang="it-IT" sz="700" spc="-10" dirty="0">
                <a:solidFill>
                  <a:srgbClr val="231F20"/>
                </a:solidFill>
                <a:latin typeface="Trebuchet MS"/>
                <a:cs typeface="Trebuchet MS"/>
              </a:rPr>
              <a:t>ACIDI TRITERPENICI L-AMINOACIDI ATTIVI ACIDO ARACHIDICO</a:t>
            </a:r>
            <a:endParaRPr sz="700" dirty="0">
              <a:latin typeface="Trebuchet MS"/>
              <a:cs typeface="Trebuchet MS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9546051" y="793977"/>
            <a:ext cx="985519" cy="605790"/>
            <a:chOff x="9546051" y="793977"/>
            <a:chExt cx="985519" cy="605790"/>
          </a:xfrm>
        </p:grpSpPr>
        <p:sp>
          <p:nvSpPr>
            <p:cNvPr id="83" name="object 83"/>
            <p:cNvSpPr/>
            <p:nvPr/>
          </p:nvSpPr>
          <p:spPr>
            <a:xfrm>
              <a:off x="9546051" y="1083881"/>
              <a:ext cx="584835" cy="144145"/>
            </a:xfrm>
            <a:custGeom>
              <a:avLst/>
              <a:gdLst/>
              <a:ahLst/>
              <a:cxnLst/>
              <a:rect l="l" t="t" r="r" b="b"/>
              <a:pathLst>
                <a:path w="584834" h="144144">
                  <a:moveTo>
                    <a:pt x="546815" y="39387"/>
                  </a:moveTo>
                  <a:lnTo>
                    <a:pt x="531364" y="39387"/>
                  </a:lnTo>
                  <a:lnTo>
                    <a:pt x="531364" y="141039"/>
                  </a:lnTo>
                  <a:lnTo>
                    <a:pt x="546815" y="141039"/>
                  </a:lnTo>
                  <a:lnTo>
                    <a:pt x="546811" y="72852"/>
                  </a:lnTo>
                  <a:lnTo>
                    <a:pt x="547099" y="72002"/>
                  </a:lnTo>
                  <a:lnTo>
                    <a:pt x="554026" y="61200"/>
                  </a:lnTo>
                  <a:lnTo>
                    <a:pt x="556113" y="58802"/>
                  </a:lnTo>
                  <a:lnTo>
                    <a:pt x="558698" y="56685"/>
                  </a:lnTo>
                  <a:lnTo>
                    <a:pt x="560970" y="55270"/>
                  </a:lnTo>
                  <a:lnTo>
                    <a:pt x="546815" y="55270"/>
                  </a:lnTo>
                  <a:lnTo>
                    <a:pt x="546815" y="39387"/>
                  </a:lnTo>
                  <a:close/>
                </a:path>
                <a:path w="584834" h="144144">
                  <a:moveTo>
                    <a:pt x="577019" y="36845"/>
                  </a:moveTo>
                  <a:lnTo>
                    <a:pt x="550745" y="49554"/>
                  </a:lnTo>
                  <a:lnTo>
                    <a:pt x="549108" y="51667"/>
                  </a:lnTo>
                  <a:lnTo>
                    <a:pt x="547797" y="53574"/>
                  </a:lnTo>
                  <a:lnTo>
                    <a:pt x="546815" y="55270"/>
                  </a:lnTo>
                  <a:lnTo>
                    <a:pt x="560970" y="55270"/>
                  </a:lnTo>
                  <a:lnTo>
                    <a:pt x="564595" y="53013"/>
                  </a:lnTo>
                  <a:lnTo>
                    <a:pt x="568001" y="52095"/>
                  </a:lnTo>
                  <a:lnTo>
                    <a:pt x="581140" y="52095"/>
                  </a:lnTo>
                  <a:lnTo>
                    <a:pt x="584509" y="38966"/>
                  </a:lnTo>
                  <a:lnTo>
                    <a:pt x="583815" y="38681"/>
                  </a:lnTo>
                  <a:lnTo>
                    <a:pt x="579391" y="37129"/>
                  </a:lnTo>
                  <a:lnTo>
                    <a:pt x="577019" y="36845"/>
                  </a:lnTo>
                  <a:close/>
                </a:path>
                <a:path w="584834" h="144144">
                  <a:moveTo>
                    <a:pt x="581140" y="52095"/>
                  </a:moveTo>
                  <a:lnTo>
                    <a:pt x="574513" y="52095"/>
                  </a:lnTo>
                  <a:lnTo>
                    <a:pt x="576521" y="52307"/>
                  </a:lnTo>
                  <a:lnTo>
                    <a:pt x="579186" y="53157"/>
                  </a:lnTo>
                  <a:lnTo>
                    <a:pt x="580129" y="53510"/>
                  </a:lnTo>
                  <a:lnTo>
                    <a:pt x="580704" y="53790"/>
                  </a:lnTo>
                  <a:lnTo>
                    <a:pt x="581140" y="52095"/>
                  </a:lnTo>
                  <a:close/>
                </a:path>
                <a:path w="584834" h="144144">
                  <a:moveTo>
                    <a:pt x="465637" y="36845"/>
                  </a:moveTo>
                  <a:lnTo>
                    <a:pt x="424699" y="49593"/>
                  </a:lnTo>
                  <a:lnTo>
                    <a:pt x="410641" y="96361"/>
                  </a:lnTo>
                  <a:lnTo>
                    <a:pt x="411501" y="102466"/>
                  </a:lnTo>
                  <a:lnTo>
                    <a:pt x="441784" y="141926"/>
                  </a:lnTo>
                  <a:lnTo>
                    <a:pt x="449042" y="143586"/>
                  </a:lnTo>
                  <a:lnTo>
                    <a:pt x="466290" y="143586"/>
                  </a:lnTo>
                  <a:lnTo>
                    <a:pt x="473627" y="141889"/>
                  </a:lnTo>
                  <a:lnTo>
                    <a:pt x="485754" y="135117"/>
                  </a:lnTo>
                  <a:lnTo>
                    <a:pt x="490716" y="130841"/>
                  </a:lnTo>
                  <a:lnTo>
                    <a:pt x="491158" y="130243"/>
                  </a:lnTo>
                  <a:lnTo>
                    <a:pt x="452641" y="130243"/>
                  </a:lnTo>
                  <a:lnTo>
                    <a:pt x="448095" y="129181"/>
                  </a:lnTo>
                  <a:lnTo>
                    <a:pt x="427258" y="96361"/>
                  </a:lnTo>
                  <a:lnTo>
                    <a:pt x="427205" y="84074"/>
                  </a:lnTo>
                  <a:lnTo>
                    <a:pt x="427730" y="79339"/>
                  </a:lnTo>
                  <a:lnTo>
                    <a:pt x="451580" y="50187"/>
                  </a:lnTo>
                  <a:lnTo>
                    <a:pt x="490915" y="50187"/>
                  </a:lnTo>
                  <a:lnTo>
                    <a:pt x="490302" y="49377"/>
                  </a:lnTo>
                  <a:lnTo>
                    <a:pt x="485305" y="45143"/>
                  </a:lnTo>
                  <a:lnTo>
                    <a:pt x="473011" y="38505"/>
                  </a:lnTo>
                  <a:lnTo>
                    <a:pt x="465637" y="36845"/>
                  </a:lnTo>
                  <a:close/>
                </a:path>
                <a:path w="584834" h="144144">
                  <a:moveTo>
                    <a:pt x="490915" y="50187"/>
                  </a:moveTo>
                  <a:lnTo>
                    <a:pt x="451580" y="50187"/>
                  </a:lnTo>
                  <a:lnTo>
                    <a:pt x="462193" y="50190"/>
                  </a:lnTo>
                  <a:lnTo>
                    <a:pt x="466822" y="51245"/>
                  </a:lnTo>
                  <a:lnTo>
                    <a:pt x="488884" y="84074"/>
                  </a:lnTo>
                  <a:lnTo>
                    <a:pt x="488940" y="96361"/>
                  </a:lnTo>
                  <a:lnTo>
                    <a:pt x="488379" y="101088"/>
                  </a:lnTo>
                  <a:lnTo>
                    <a:pt x="463259" y="130243"/>
                  </a:lnTo>
                  <a:lnTo>
                    <a:pt x="491158" y="130243"/>
                  </a:lnTo>
                  <a:lnTo>
                    <a:pt x="505504" y="84074"/>
                  </a:lnTo>
                  <a:lnTo>
                    <a:pt x="504609" y="77965"/>
                  </a:lnTo>
                  <a:lnTo>
                    <a:pt x="500918" y="65401"/>
                  </a:lnTo>
                  <a:lnTo>
                    <a:pt x="498092" y="59683"/>
                  </a:lnTo>
                  <a:lnTo>
                    <a:pt x="490915" y="50187"/>
                  </a:lnTo>
                  <a:close/>
                </a:path>
                <a:path w="584834" h="144144">
                  <a:moveTo>
                    <a:pt x="365936" y="51667"/>
                  </a:moveTo>
                  <a:lnTo>
                    <a:pt x="350488" y="51667"/>
                  </a:lnTo>
                  <a:lnTo>
                    <a:pt x="350485" y="125161"/>
                  </a:lnTo>
                  <a:lnTo>
                    <a:pt x="352620" y="131759"/>
                  </a:lnTo>
                  <a:lnTo>
                    <a:pt x="356835" y="136493"/>
                  </a:lnTo>
                  <a:lnTo>
                    <a:pt x="361097" y="141223"/>
                  </a:lnTo>
                  <a:lnTo>
                    <a:pt x="367451" y="143586"/>
                  </a:lnTo>
                  <a:lnTo>
                    <a:pt x="381424" y="143586"/>
                  </a:lnTo>
                  <a:lnTo>
                    <a:pt x="385977" y="142807"/>
                  </a:lnTo>
                  <a:lnTo>
                    <a:pt x="393184" y="139701"/>
                  </a:lnTo>
                  <a:lnTo>
                    <a:pt x="395726" y="138429"/>
                  </a:lnTo>
                  <a:lnTo>
                    <a:pt x="397285" y="137444"/>
                  </a:lnTo>
                  <a:lnTo>
                    <a:pt x="393762" y="130243"/>
                  </a:lnTo>
                  <a:lnTo>
                    <a:pt x="373308" y="130243"/>
                  </a:lnTo>
                  <a:lnTo>
                    <a:pt x="370194" y="129005"/>
                  </a:lnTo>
                  <a:lnTo>
                    <a:pt x="368491" y="126499"/>
                  </a:lnTo>
                  <a:lnTo>
                    <a:pt x="366793" y="124066"/>
                  </a:lnTo>
                  <a:lnTo>
                    <a:pt x="365936" y="120290"/>
                  </a:lnTo>
                  <a:lnTo>
                    <a:pt x="365936" y="51667"/>
                  </a:lnTo>
                  <a:close/>
                </a:path>
                <a:path w="584834" h="144144">
                  <a:moveTo>
                    <a:pt x="391586" y="125794"/>
                  </a:moveTo>
                  <a:lnTo>
                    <a:pt x="390725" y="126499"/>
                  </a:lnTo>
                  <a:lnTo>
                    <a:pt x="389047" y="127421"/>
                  </a:lnTo>
                  <a:lnTo>
                    <a:pt x="383965" y="129678"/>
                  </a:lnTo>
                  <a:lnTo>
                    <a:pt x="381055" y="130243"/>
                  </a:lnTo>
                  <a:lnTo>
                    <a:pt x="393762" y="130243"/>
                  </a:lnTo>
                  <a:lnTo>
                    <a:pt x="391586" y="125794"/>
                  </a:lnTo>
                  <a:close/>
                </a:path>
                <a:path w="584834" h="144144">
                  <a:moveTo>
                    <a:pt x="391586" y="39387"/>
                  </a:moveTo>
                  <a:lnTo>
                    <a:pt x="333767" y="39387"/>
                  </a:lnTo>
                  <a:lnTo>
                    <a:pt x="333767" y="51667"/>
                  </a:lnTo>
                  <a:lnTo>
                    <a:pt x="391586" y="51667"/>
                  </a:lnTo>
                  <a:lnTo>
                    <a:pt x="391586" y="39387"/>
                  </a:lnTo>
                  <a:close/>
                </a:path>
                <a:path w="584834" h="144144">
                  <a:moveTo>
                    <a:pt x="365936" y="10374"/>
                  </a:moveTo>
                  <a:lnTo>
                    <a:pt x="350488" y="10374"/>
                  </a:lnTo>
                  <a:lnTo>
                    <a:pt x="350488" y="39387"/>
                  </a:lnTo>
                  <a:lnTo>
                    <a:pt x="365936" y="39387"/>
                  </a:lnTo>
                  <a:lnTo>
                    <a:pt x="365936" y="10374"/>
                  </a:lnTo>
                  <a:close/>
                </a:path>
                <a:path w="584834" h="144144">
                  <a:moveTo>
                    <a:pt x="294800" y="36845"/>
                  </a:moveTo>
                  <a:lnTo>
                    <a:pt x="257037" y="51212"/>
                  </a:lnTo>
                  <a:lnTo>
                    <a:pt x="243738" y="81464"/>
                  </a:lnTo>
                  <a:lnTo>
                    <a:pt x="243738" y="97134"/>
                  </a:lnTo>
                  <a:lnTo>
                    <a:pt x="244723" y="103841"/>
                  </a:lnTo>
                  <a:lnTo>
                    <a:pt x="246729" y="110340"/>
                  </a:lnTo>
                  <a:lnTo>
                    <a:pt x="248695" y="116833"/>
                  </a:lnTo>
                  <a:lnTo>
                    <a:pt x="282463" y="143586"/>
                  </a:lnTo>
                  <a:lnTo>
                    <a:pt x="294426" y="143586"/>
                  </a:lnTo>
                  <a:lnTo>
                    <a:pt x="321882" y="133419"/>
                  </a:lnTo>
                  <a:lnTo>
                    <a:pt x="320151" y="130243"/>
                  </a:lnTo>
                  <a:lnTo>
                    <a:pt x="285534" y="130243"/>
                  </a:lnTo>
                  <a:lnTo>
                    <a:pt x="280987" y="129150"/>
                  </a:lnTo>
                  <a:lnTo>
                    <a:pt x="262094" y="105144"/>
                  </a:lnTo>
                  <a:lnTo>
                    <a:pt x="260866" y="100277"/>
                  </a:lnTo>
                  <a:lnTo>
                    <a:pt x="260294" y="95158"/>
                  </a:lnTo>
                  <a:lnTo>
                    <a:pt x="260290" y="84282"/>
                  </a:lnTo>
                  <a:lnTo>
                    <a:pt x="260870" y="79099"/>
                  </a:lnTo>
                  <a:lnTo>
                    <a:pt x="262207" y="73766"/>
                  </a:lnTo>
                  <a:lnTo>
                    <a:pt x="263282" y="69353"/>
                  </a:lnTo>
                  <a:lnTo>
                    <a:pt x="285127" y="50187"/>
                  </a:lnTo>
                  <a:lnTo>
                    <a:pt x="319658" y="50187"/>
                  </a:lnTo>
                  <a:lnTo>
                    <a:pt x="321678" y="47015"/>
                  </a:lnTo>
                  <a:lnTo>
                    <a:pt x="298565" y="37198"/>
                  </a:lnTo>
                  <a:lnTo>
                    <a:pt x="294800" y="36845"/>
                  </a:lnTo>
                  <a:close/>
                </a:path>
                <a:path w="584834" h="144144">
                  <a:moveTo>
                    <a:pt x="315532" y="121772"/>
                  </a:moveTo>
                  <a:lnTo>
                    <a:pt x="294018" y="130243"/>
                  </a:lnTo>
                  <a:lnTo>
                    <a:pt x="320151" y="130243"/>
                  </a:lnTo>
                  <a:lnTo>
                    <a:pt x="315532" y="121772"/>
                  </a:lnTo>
                  <a:close/>
                </a:path>
                <a:path w="584834" h="144144">
                  <a:moveTo>
                    <a:pt x="319658" y="50187"/>
                  </a:moveTo>
                  <a:lnTo>
                    <a:pt x="285127" y="50187"/>
                  </a:lnTo>
                  <a:lnTo>
                    <a:pt x="296269" y="50190"/>
                  </a:lnTo>
                  <a:lnTo>
                    <a:pt x="301067" y="51108"/>
                  </a:lnTo>
                  <a:lnTo>
                    <a:pt x="308401" y="54777"/>
                  </a:lnTo>
                  <a:lnTo>
                    <a:pt x="311598" y="56685"/>
                  </a:lnTo>
                  <a:lnTo>
                    <a:pt x="314261" y="58665"/>
                  </a:lnTo>
                  <a:lnTo>
                    <a:pt x="319658" y="50187"/>
                  </a:lnTo>
                  <a:close/>
                </a:path>
                <a:path w="584834" h="144144">
                  <a:moveTo>
                    <a:pt x="186941" y="36845"/>
                  </a:moveTo>
                  <a:lnTo>
                    <a:pt x="146005" y="49593"/>
                  </a:lnTo>
                  <a:lnTo>
                    <a:pt x="131950" y="96361"/>
                  </a:lnTo>
                  <a:lnTo>
                    <a:pt x="132768" y="102466"/>
                  </a:lnTo>
                  <a:lnTo>
                    <a:pt x="136170" y="115030"/>
                  </a:lnTo>
                  <a:lnTo>
                    <a:pt x="138877" y="120750"/>
                  </a:lnTo>
                  <a:lnTo>
                    <a:pt x="142642" y="125906"/>
                  </a:lnTo>
                  <a:lnTo>
                    <a:pt x="146372" y="131057"/>
                  </a:lnTo>
                  <a:lnTo>
                    <a:pt x="151211" y="135294"/>
                  </a:lnTo>
                  <a:lnTo>
                    <a:pt x="163051" y="141926"/>
                  </a:lnTo>
                  <a:lnTo>
                    <a:pt x="170345" y="143586"/>
                  </a:lnTo>
                  <a:lnTo>
                    <a:pt x="187556" y="143586"/>
                  </a:lnTo>
                  <a:lnTo>
                    <a:pt x="194892" y="141889"/>
                  </a:lnTo>
                  <a:lnTo>
                    <a:pt x="207060" y="135117"/>
                  </a:lnTo>
                  <a:lnTo>
                    <a:pt x="211979" y="130841"/>
                  </a:lnTo>
                  <a:lnTo>
                    <a:pt x="212421" y="130243"/>
                  </a:lnTo>
                  <a:lnTo>
                    <a:pt x="173951" y="130243"/>
                  </a:lnTo>
                  <a:lnTo>
                    <a:pt x="169405" y="129181"/>
                  </a:lnTo>
                  <a:lnTo>
                    <a:pt x="150267" y="105573"/>
                  </a:lnTo>
                  <a:lnTo>
                    <a:pt x="149037" y="100698"/>
                  </a:lnTo>
                  <a:lnTo>
                    <a:pt x="148561" y="96361"/>
                  </a:lnTo>
                  <a:lnTo>
                    <a:pt x="148511" y="84074"/>
                  </a:lnTo>
                  <a:lnTo>
                    <a:pt x="149039" y="79339"/>
                  </a:lnTo>
                  <a:lnTo>
                    <a:pt x="172886" y="50187"/>
                  </a:lnTo>
                  <a:lnTo>
                    <a:pt x="212223" y="50187"/>
                  </a:lnTo>
                  <a:lnTo>
                    <a:pt x="211611" y="49377"/>
                  </a:lnTo>
                  <a:lnTo>
                    <a:pt x="206571" y="45143"/>
                  </a:lnTo>
                  <a:lnTo>
                    <a:pt x="194317" y="38505"/>
                  </a:lnTo>
                  <a:lnTo>
                    <a:pt x="186941" y="36845"/>
                  </a:lnTo>
                  <a:close/>
                </a:path>
                <a:path w="584834" h="144144">
                  <a:moveTo>
                    <a:pt x="212223" y="50187"/>
                  </a:moveTo>
                  <a:lnTo>
                    <a:pt x="172886" y="50187"/>
                  </a:lnTo>
                  <a:lnTo>
                    <a:pt x="183459" y="50190"/>
                  </a:lnTo>
                  <a:lnTo>
                    <a:pt x="188132" y="51245"/>
                  </a:lnTo>
                  <a:lnTo>
                    <a:pt x="210187" y="84074"/>
                  </a:lnTo>
                  <a:lnTo>
                    <a:pt x="210247" y="96361"/>
                  </a:lnTo>
                  <a:lnTo>
                    <a:pt x="209646" y="101088"/>
                  </a:lnTo>
                  <a:lnTo>
                    <a:pt x="184524" y="130243"/>
                  </a:lnTo>
                  <a:lnTo>
                    <a:pt x="212421" y="130243"/>
                  </a:lnTo>
                  <a:lnTo>
                    <a:pt x="226814" y="84074"/>
                  </a:lnTo>
                  <a:lnTo>
                    <a:pt x="225913" y="77965"/>
                  </a:lnTo>
                  <a:lnTo>
                    <a:pt x="222224" y="65401"/>
                  </a:lnTo>
                  <a:lnTo>
                    <a:pt x="219355" y="59683"/>
                  </a:lnTo>
                  <a:lnTo>
                    <a:pt x="215503" y="54532"/>
                  </a:lnTo>
                  <a:lnTo>
                    <a:pt x="212223" y="50187"/>
                  </a:lnTo>
                  <a:close/>
                </a:path>
                <a:path w="584834" h="144144">
                  <a:moveTo>
                    <a:pt x="33030" y="0"/>
                  </a:moveTo>
                  <a:lnTo>
                    <a:pt x="0" y="0"/>
                  </a:lnTo>
                  <a:lnTo>
                    <a:pt x="0" y="141039"/>
                  </a:lnTo>
                  <a:lnTo>
                    <a:pt x="31960" y="141039"/>
                  </a:lnTo>
                  <a:lnTo>
                    <a:pt x="42188" y="140689"/>
                  </a:lnTo>
                  <a:lnTo>
                    <a:pt x="82290" y="128814"/>
                  </a:lnTo>
                  <a:lnTo>
                    <a:pt x="84227" y="127490"/>
                  </a:lnTo>
                  <a:lnTo>
                    <a:pt x="16513" y="127490"/>
                  </a:lnTo>
                  <a:lnTo>
                    <a:pt x="16513" y="13549"/>
                  </a:lnTo>
                  <a:lnTo>
                    <a:pt x="86488" y="13549"/>
                  </a:lnTo>
                  <a:lnTo>
                    <a:pt x="82730" y="11139"/>
                  </a:lnTo>
                  <a:lnTo>
                    <a:pt x="43063" y="317"/>
                  </a:lnTo>
                  <a:lnTo>
                    <a:pt x="33030" y="0"/>
                  </a:lnTo>
                  <a:close/>
                </a:path>
                <a:path w="584834" h="144144">
                  <a:moveTo>
                    <a:pt x="86488" y="13549"/>
                  </a:moveTo>
                  <a:lnTo>
                    <a:pt x="32414" y="13549"/>
                  </a:lnTo>
                  <a:lnTo>
                    <a:pt x="47449" y="14389"/>
                  </a:lnTo>
                  <a:lnTo>
                    <a:pt x="60402" y="16910"/>
                  </a:lnTo>
                  <a:lnTo>
                    <a:pt x="91648" y="44285"/>
                  </a:lnTo>
                  <a:lnTo>
                    <a:pt x="95519" y="69249"/>
                  </a:lnTo>
                  <a:lnTo>
                    <a:pt x="94536" y="82770"/>
                  </a:lnTo>
                  <a:lnTo>
                    <a:pt x="71050" y="119209"/>
                  </a:lnTo>
                  <a:lnTo>
                    <a:pt x="33436" y="127490"/>
                  </a:lnTo>
                  <a:lnTo>
                    <a:pt x="84227" y="127490"/>
                  </a:lnTo>
                  <a:lnTo>
                    <a:pt x="108101" y="97311"/>
                  </a:lnTo>
                  <a:lnTo>
                    <a:pt x="112892" y="68827"/>
                  </a:lnTo>
                  <a:lnTo>
                    <a:pt x="112601" y="61363"/>
                  </a:lnTo>
                  <a:lnTo>
                    <a:pt x="98362" y="23895"/>
                  </a:lnTo>
                  <a:lnTo>
                    <a:pt x="88604" y="14907"/>
                  </a:lnTo>
                  <a:lnTo>
                    <a:pt x="86488" y="13549"/>
                  </a:lnTo>
                  <a:close/>
                </a:path>
              </a:pathLst>
            </a:custGeom>
            <a:solidFill>
              <a:srgbClr val="85C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865069" y="1256169"/>
              <a:ext cx="645795" cy="144145"/>
            </a:xfrm>
            <a:custGeom>
              <a:avLst/>
              <a:gdLst/>
              <a:ahLst/>
              <a:cxnLst/>
              <a:rect l="l" t="t" r="r" b="b"/>
              <a:pathLst>
                <a:path w="645795" h="144144">
                  <a:moveTo>
                    <a:pt x="605491" y="37904"/>
                  </a:moveTo>
                  <a:lnTo>
                    <a:pt x="577300" y="37904"/>
                  </a:lnTo>
                  <a:lnTo>
                    <a:pt x="577300" y="141048"/>
                  </a:lnTo>
                  <a:lnTo>
                    <a:pt x="605491" y="141048"/>
                  </a:lnTo>
                  <a:lnTo>
                    <a:pt x="605491" y="76028"/>
                  </a:lnTo>
                  <a:lnTo>
                    <a:pt x="606186" y="74894"/>
                  </a:lnTo>
                  <a:lnTo>
                    <a:pt x="607132" y="73454"/>
                  </a:lnTo>
                  <a:lnTo>
                    <a:pt x="608356" y="71686"/>
                  </a:lnTo>
                  <a:lnTo>
                    <a:pt x="609547" y="69919"/>
                  </a:lnTo>
                  <a:lnTo>
                    <a:pt x="624833" y="60358"/>
                  </a:lnTo>
                  <a:lnTo>
                    <a:pt x="639370" y="60358"/>
                  </a:lnTo>
                  <a:lnTo>
                    <a:pt x="641716" y="51883"/>
                  </a:lnTo>
                  <a:lnTo>
                    <a:pt x="605491" y="51883"/>
                  </a:lnTo>
                  <a:lnTo>
                    <a:pt x="605491" y="37904"/>
                  </a:lnTo>
                  <a:close/>
                </a:path>
                <a:path w="645795" h="144144">
                  <a:moveTo>
                    <a:pt x="639370" y="60358"/>
                  </a:moveTo>
                  <a:lnTo>
                    <a:pt x="630896" y="60358"/>
                  </a:lnTo>
                  <a:lnTo>
                    <a:pt x="633233" y="60603"/>
                  </a:lnTo>
                  <a:lnTo>
                    <a:pt x="636634" y="61588"/>
                  </a:lnTo>
                  <a:lnTo>
                    <a:pt x="637905" y="62118"/>
                  </a:lnTo>
                  <a:lnTo>
                    <a:pt x="638726" y="62683"/>
                  </a:lnTo>
                  <a:lnTo>
                    <a:pt x="639370" y="60358"/>
                  </a:lnTo>
                  <a:close/>
                </a:path>
                <a:path w="645795" h="144144">
                  <a:moveTo>
                    <a:pt x="635364" y="35363"/>
                  </a:moveTo>
                  <a:lnTo>
                    <a:pt x="628275" y="35363"/>
                  </a:lnTo>
                  <a:lnTo>
                    <a:pt x="625287" y="35859"/>
                  </a:lnTo>
                  <a:lnTo>
                    <a:pt x="609627" y="46059"/>
                  </a:lnTo>
                  <a:lnTo>
                    <a:pt x="607989" y="47966"/>
                  </a:lnTo>
                  <a:lnTo>
                    <a:pt x="606596" y="49907"/>
                  </a:lnTo>
                  <a:lnTo>
                    <a:pt x="605491" y="51883"/>
                  </a:lnTo>
                  <a:lnTo>
                    <a:pt x="641716" y="51883"/>
                  </a:lnTo>
                  <a:lnTo>
                    <a:pt x="645527" y="38124"/>
                  </a:lnTo>
                  <a:lnTo>
                    <a:pt x="644378" y="37411"/>
                  </a:lnTo>
                  <a:lnTo>
                    <a:pt x="642740" y="36777"/>
                  </a:lnTo>
                  <a:lnTo>
                    <a:pt x="638355" y="35647"/>
                  </a:lnTo>
                  <a:lnTo>
                    <a:pt x="635364" y="35363"/>
                  </a:lnTo>
                  <a:close/>
                </a:path>
                <a:path w="645795" h="144144">
                  <a:moveTo>
                    <a:pt x="511034" y="35363"/>
                  </a:moveTo>
                  <a:lnTo>
                    <a:pt x="503824" y="35363"/>
                  </a:lnTo>
                  <a:lnTo>
                    <a:pt x="497102" y="36634"/>
                  </a:lnTo>
                  <a:lnTo>
                    <a:pt x="484686" y="41720"/>
                  </a:lnTo>
                  <a:lnTo>
                    <a:pt x="479282" y="45321"/>
                  </a:lnTo>
                  <a:lnTo>
                    <a:pt x="474728" y="49975"/>
                  </a:lnTo>
                  <a:lnTo>
                    <a:pt x="470099" y="54637"/>
                  </a:lnTo>
                  <a:lnTo>
                    <a:pt x="466534" y="60250"/>
                  </a:lnTo>
                  <a:lnTo>
                    <a:pt x="461289" y="73379"/>
                  </a:lnTo>
                  <a:lnTo>
                    <a:pt x="459978" y="80755"/>
                  </a:lnTo>
                  <a:lnTo>
                    <a:pt x="459978" y="97135"/>
                  </a:lnTo>
                  <a:lnTo>
                    <a:pt x="478662" y="133351"/>
                  </a:lnTo>
                  <a:lnTo>
                    <a:pt x="505382" y="143586"/>
                  </a:lnTo>
                  <a:lnTo>
                    <a:pt x="519353" y="143586"/>
                  </a:lnTo>
                  <a:lnTo>
                    <a:pt x="552549" y="133628"/>
                  </a:lnTo>
                  <a:lnTo>
                    <a:pt x="547024" y="122623"/>
                  </a:lnTo>
                  <a:lnTo>
                    <a:pt x="507919" y="122623"/>
                  </a:lnTo>
                  <a:lnTo>
                    <a:pt x="501569" y="120078"/>
                  </a:lnTo>
                  <a:lnTo>
                    <a:pt x="493373" y="109912"/>
                  </a:lnTo>
                  <a:lnTo>
                    <a:pt x="491001" y="103558"/>
                  </a:lnTo>
                  <a:lnTo>
                    <a:pt x="490261" y="95937"/>
                  </a:lnTo>
                  <a:lnTo>
                    <a:pt x="555498" y="95937"/>
                  </a:lnTo>
                  <a:lnTo>
                    <a:pt x="555897" y="82343"/>
                  </a:lnTo>
                  <a:lnTo>
                    <a:pt x="555291" y="76874"/>
                  </a:lnTo>
                  <a:lnTo>
                    <a:pt x="489847" y="76874"/>
                  </a:lnTo>
                  <a:lnTo>
                    <a:pt x="490997" y="70098"/>
                  </a:lnTo>
                  <a:lnTo>
                    <a:pt x="493214" y="64872"/>
                  </a:lnTo>
                  <a:lnTo>
                    <a:pt x="499849" y="57528"/>
                  </a:lnTo>
                  <a:lnTo>
                    <a:pt x="504521" y="55695"/>
                  </a:lnTo>
                  <a:lnTo>
                    <a:pt x="549162" y="55695"/>
                  </a:lnTo>
                  <a:lnTo>
                    <a:pt x="546728" y="51245"/>
                  </a:lnTo>
                  <a:lnTo>
                    <a:pt x="540235" y="44299"/>
                  </a:lnTo>
                  <a:lnTo>
                    <a:pt x="532124" y="39335"/>
                  </a:lnTo>
                  <a:lnTo>
                    <a:pt x="522391" y="36356"/>
                  </a:lnTo>
                  <a:lnTo>
                    <a:pt x="511034" y="35363"/>
                  </a:lnTo>
                  <a:close/>
                </a:path>
                <a:path w="645795" h="144144">
                  <a:moveTo>
                    <a:pt x="543408" y="115420"/>
                  </a:moveTo>
                  <a:lnTo>
                    <a:pt x="540906" y="116693"/>
                  </a:lnTo>
                  <a:lnTo>
                    <a:pt x="537551" y="118210"/>
                  </a:lnTo>
                  <a:lnTo>
                    <a:pt x="529188" y="121738"/>
                  </a:lnTo>
                  <a:lnTo>
                    <a:pt x="523615" y="122623"/>
                  </a:lnTo>
                  <a:lnTo>
                    <a:pt x="547024" y="122623"/>
                  </a:lnTo>
                  <a:lnTo>
                    <a:pt x="543408" y="115420"/>
                  </a:lnTo>
                  <a:close/>
                </a:path>
                <a:path w="645795" h="144144">
                  <a:moveTo>
                    <a:pt x="549162" y="55695"/>
                  </a:moveTo>
                  <a:lnTo>
                    <a:pt x="513863" y="55695"/>
                  </a:lnTo>
                  <a:lnTo>
                    <a:pt x="516610" y="56264"/>
                  </a:lnTo>
                  <a:lnTo>
                    <a:pt x="521117" y="58521"/>
                  </a:lnTo>
                  <a:lnTo>
                    <a:pt x="528411" y="76874"/>
                  </a:lnTo>
                  <a:lnTo>
                    <a:pt x="555291" y="76874"/>
                  </a:lnTo>
                  <a:lnTo>
                    <a:pt x="554570" y="70363"/>
                  </a:lnTo>
                  <a:lnTo>
                    <a:pt x="551515" y="59997"/>
                  </a:lnTo>
                  <a:lnTo>
                    <a:pt x="549162" y="55695"/>
                  </a:lnTo>
                  <a:close/>
                </a:path>
                <a:path w="645795" h="144144">
                  <a:moveTo>
                    <a:pt x="320655" y="37904"/>
                  </a:moveTo>
                  <a:lnTo>
                    <a:pt x="293115" y="37904"/>
                  </a:lnTo>
                  <a:lnTo>
                    <a:pt x="293115" y="141048"/>
                  </a:lnTo>
                  <a:lnTo>
                    <a:pt x="321268" y="141048"/>
                  </a:lnTo>
                  <a:lnTo>
                    <a:pt x="321264" y="71582"/>
                  </a:lnTo>
                  <a:lnTo>
                    <a:pt x="323079" y="69249"/>
                  </a:lnTo>
                  <a:lnTo>
                    <a:pt x="337990" y="58874"/>
                  </a:lnTo>
                  <a:lnTo>
                    <a:pt x="439852" y="58874"/>
                  </a:lnTo>
                  <a:lnTo>
                    <a:pt x="439037" y="55483"/>
                  </a:lnTo>
                  <a:lnTo>
                    <a:pt x="438080" y="51667"/>
                  </a:lnTo>
                  <a:lnTo>
                    <a:pt x="378021" y="51667"/>
                  </a:lnTo>
                  <a:lnTo>
                    <a:pt x="377602" y="50615"/>
                  </a:lnTo>
                  <a:lnTo>
                    <a:pt x="320655" y="50615"/>
                  </a:lnTo>
                  <a:lnTo>
                    <a:pt x="320655" y="37904"/>
                  </a:lnTo>
                  <a:close/>
                </a:path>
                <a:path w="645795" h="144144">
                  <a:moveTo>
                    <a:pt x="397936" y="58874"/>
                  </a:moveTo>
                  <a:lnTo>
                    <a:pt x="344785" y="58874"/>
                  </a:lnTo>
                  <a:lnTo>
                    <a:pt x="347864" y="60181"/>
                  </a:lnTo>
                  <a:lnTo>
                    <a:pt x="349744" y="62791"/>
                  </a:lnTo>
                  <a:lnTo>
                    <a:pt x="351669" y="65401"/>
                  </a:lnTo>
                  <a:lnTo>
                    <a:pt x="352600" y="69249"/>
                  </a:lnTo>
                  <a:lnTo>
                    <a:pt x="352616" y="141048"/>
                  </a:lnTo>
                  <a:lnTo>
                    <a:pt x="380768" y="141048"/>
                  </a:lnTo>
                  <a:lnTo>
                    <a:pt x="380765" y="70520"/>
                  </a:lnTo>
                  <a:lnTo>
                    <a:pt x="381748" y="69249"/>
                  </a:lnTo>
                  <a:lnTo>
                    <a:pt x="382943" y="67942"/>
                  </a:lnTo>
                  <a:lnTo>
                    <a:pt x="384289" y="66607"/>
                  </a:lnTo>
                  <a:lnTo>
                    <a:pt x="385603" y="65261"/>
                  </a:lnTo>
                  <a:lnTo>
                    <a:pt x="387079" y="64029"/>
                  </a:lnTo>
                  <a:lnTo>
                    <a:pt x="390354" y="61765"/>
                  </a:lnTo>
                  <a:lnTo>
                    <a:pt x="392118" y="60815"/>
                  </a:lnTo>
                  <a:lnTo>
                    <a:pt x="395927" y="59263"/>
                  </a:lnTo>
                  <a:lnTo>
                    <a:pt x="397936" y="58874"/>
                  </a:lnTo>
                  <a:close/>
                </a:path>
                <a:path w="645795" h="144144">
                  <a:moveTo>
                    <a:pt x="439852" y="58874"/>
                  </a:moveTo>
                  <a:lnTo>
                    <a:pt x="404698" y="58874"/>
                  </a:lnTo>
                  <a:lnTo>
                    <a:pt x="407937" y="60213"/>
                  </a:lnTo>
                  <a:lnTo>
                    <a:pt x="411458" y="65581"/>
                  </a:lnTo>
                  <a:lnTo>
                    <a:pt x="412274" y="69249"/>
                  </a:lnTo>
                  <a:lnTo>
                    <a:pt x="412322" y="141048"/>
                  </a:lnTo>
                  <a:lnTo>
                    <a:pt x="440517" y="141048"/>
                  </a:lnTo>
                  <a:lnTo>
                    <a:pt x="440513" y="64029"/>
                  </a:lnTo>
                  <a:lnTo>
                    <a:pt x="440087" y="60181"/>
                  </a:lnTo>
                  <a:lnTo>
                    <a:pt x="439978" y="59400"/>
                  </a:lnTo>
                  <a:lnTo>
                    <a:pt x="439852" y="58874"/>
                  </a:lnTo>
                  <a:close/>
                </a:path>
                <a:path w="645795" h="144144">
                  <a:moveTo>
                    <a:pt x="416585" y="35363"/>
                  </a:moveTo>
                  <a:lnTo>
                    <a:pt x="403588" y="35363"/>
                  </a:lnTo>
                  <a:lnTo>
                    <a:pt x="397281" y="36846"/>
                  </a:lnTo>
                  <a:lnTo>
                    <a:pt x="387118" y="42774"/>
                  </a:lnTo>
                  <a:lnTo>
                    <a:pt x="382405" y="46732"/>
                  </a:lnTo>
                  <a:lnTo>
                    <a:pt x="378021" y="51667"/>
                  </a:lnTo>
                  <a:lnTo>
                    <a:pt x="438080" y="51667"/>
                  </a:lnTo>
                  <a:lnTo>
                    <a:pt x="416585" y="35363"/>
                  </a:lnTo>
                  <a:close/>
                </a:path>
                <a:path w="645795" h="144144">
                  <a:moveTo>
                    <a:pt x="358884" y="35363"/>
                  </a:moveTo>
                  <a:lnTo>
                    <a:pt x="347450" y="35363"/>
                  </a:lnTo>
                  <a:lnTo>
                    <a:pt x="343806" y="35892"/>
                  </a:lnTo>
                  <a:lnTo>
                    <a:pt x="320655" y="50615"/>
                  </a:lnTo>
                  <a:lnTo>
                    <a:pt x="377602" y="50615"/>
                  </a:lnTo>
                  <a:lnTo>
                    <a:pt x="376052" y="46732"/>
                  </a:lnTo>
                  <a:lnTo>
                    <a:pt x="372981" y="42772"/>
                  </a:lnTo>
                  <a:lnTo>
                    <a:pt x="364661" y="36846"/>
                  </a:lnTo>
                  <a:lnTo>
                    <a:pt x="358884" y="35363"/>
                  </a:lnTo>
                  <a:close/>
                </a:path>
                <a:path w="645795" h="144144">
                  <a:moveTo>
                    <a:pt x="238654" y="37904"/>
                  </a:moveTo>
                  <a:lnTo>
                    <a:pt x="210502" y="37904"/>
                  </a:lnTo>
                  <a:lnTo>
                    <a:pt x="210502" y="141048"/>
                  </a:lnTo>
                  <a:lnTo>
                    <a:pt x="238654" y="141048"/>
                  </a:lnTo>
                  <a:lnTo>
                    <a:pt x="238654" y="76028"/>
                  </a:lnTo>
                  <a:lnTo>
                    <a:pt x="240332" y="73454"/>
                  </a:lnTo>
                  <a:lnTo>
                    <a:pt x="242712" y="69919"/>
                  </a:lnTo>
                  <a:lnTo>
                    <a:pt x="244270" y="68191"/>
                  </a:lnTo>
                  <a:lnTo>
                    <a:pt x="246193" y="66499"/>
                  </a:lnTo>
                  <a:lnTo>
                    <a:pt x="248079" y="64804"/>
                  </a:lnTo>
                  <a:lnTo>
                    <a:pt x="250290" y="63356"/>
                  </a:lnTo>
                  <a:lnTo>
                    <a:pt x="255207" y="60954"/>
                  </a:lnTo>
                  <a:lnTo>
                    <a:pt x="258001" y="60358"/>
                  </a:lnTo>
                  <a:lnTo>
                    <a:pt x="272569" y="60358"/>
                  </a:lnTo>
                  <a:lnTo>
                    <a:pt x="274902" y="51883"/>
                  </a:lnTo>
                  <a:lnTo>
                    <a:pt x="238654" y="51883"/>
                  </a:lnTo>
                  <a:lnTo>
                    <a:pt x="238654" y="37904"/>
                  </a:lnTo>
                  <a:close/>
                </a:path>
                <a:path w="645795" h="144144">
                  <a:moveTo>
                    <a:pt x="272569" y="60358"/>
                  </a:moveTo>
                  <a:lnTo>
                    <a:pt x="264102" y="60358"/>
                  </a:lnTo>
                  <a:lnTo>
                    <a:pt x="266439" y="60603"/>
                  </a:lnTo>
                  <a:lnTo>
                    <a:pt x="269798" y="61588"/>
                  </a:lnTo>
                  <a:lnTo>
                    <a:pt x="271068" y="62118"/>
                  </a:lnTo>
                  <a:lnTo>
                    <a:pt x="271929" y="62683"/>
                  </a:lnTo>
                  <a:lnTo>
                    <a:pt x="272569" y="60358"/>
                  </a:lnTo>
                  <a:close/>
                </a:path>
                <a:path w="645795" h="144144">
                  <a:moveTo>
                    <a:pt x="268527" y="35363"/>
                  </a:moveTo>
                  <a:lnTo>
                    <a:pt x="261479" y="35363"/>
                  </a:lnTo>
                  <a:lnTo>
                    <a:pt x="258486" y="35859"/>
                  </a:lnTo>
                  <a:lnTo>
                    <a:pt x="238654" y="51883"/>
                  </a:lnTo>
                  <a:lnTo>
                    <a:pt x="274902" y="51883"/>
                  </a:lnTo>
                  <a:lnTo>
                    <a:pt x="278690" y="38124"/>
                  </a:lnTo>
                  <a:lnTo>
                    <a:pt x="277581" y="37411"/>
                  </a:lnTo>
                  <a:lnTo>
                    <a:pt x="275903" y="36777"/>
                  </a:lnTo>
                  <a:lnTo>
                    <a:pt x="271519" y="35647"/>
                  </a:lnTo>
                  <a:lnTo>
                    <a:pt x="268527" y="35363"/>
                  </a:lnTo>
                  <a:close/>
                </a:path>
                <a:path w="645795" h="144144">
                  <a:moveTo>
                    <a:pt x="181890" y="57603"/>
                  </a:moveTo>
                  <a:lnTo>
                    <a:pt x="145552" y="57603"/>
                  </a:lnTo>
                  <a:lnTo>
                    <a:pt x="149900" y="58766"/>
                  </a:lnTo>
                  <a:lnTo>
                    <a:pt x="152351" y="61099"/>
                  </a:lnTo>
                  <a:lnTo>
                    <a:pt x="154853" y="63428"/>
                  </a:lnTo>
                  <a:lnTo>
                    <a:pt x="156085" y="67061"/>
                  </a:lnTo>
                  <a:lnTo>
                    <a:pt x="156085" y="77936"/>
                  </a:lnTo>
                  <a:lnTo>
                    <a:pt x="145713" y="77936"/>
                  </a:lnTo>
                  <a:lnTo>
                    <a:pt x="138996" y="78566"/>
                  </a:lnTo>
                  <a:lnTo>
                    <a:pt x="102196" y="97412"/>
                  </a:lnTo>
                  <a:lnTo>
                    <a:pt x="99000" y="102078"/>
                  </a:lnTo>
                  <a:lnTo>
                    <a:pt x="97401" y="107798"/>
                  </a:lnTo>
                  <a:lnTo>
                    <a:pt x="97401" y="119232"/>
                  </a:lnTo>
                  <a:lnTo>
                    <a:pt x="98225" y="123365"/>
                  </a:lnTo>
                  <a:lnTo>
                    <a:pt x="99860" y="126958"/>
                  </a:lnTo>
                  <a:lnTo>
                    <a:pt x="101459" y="130561"/>
                  </a:lnTo>
                  <a:lnTo>
                    <a:pt x="124160" y="143586"/>
                  </a:lnTo>
                  <a:lnTo>
                    <a:pt x="135305" y="143586"/>
                  </a:lnTo>
                  <a:lnTo>
                    <a:pt x="141166" y="142175"/>
                  </a:lnTo>
                  <a:lnTo>
                    <a:pt x="150879" y="136526"/>
                  </a:lnTo>
                  <a:lnTo>
                    <a:pt x="154735" y="133423"/>
                  </a:lnTo>
                  <a:lnTo>
                    <a:pt x="157557" y="130032"/>
                  </a:lnTo>
                  <a:lnTo>
                    <a:pt x="185152" y="130032"/>
                  </a:lnTo>
                  <a:lnTo>
                    <a:pt x="184355" y="123642"/>
                  </a:lnTo>
                  <a:lnTo>
                    <a:pt x="184323" y="123041"/>
                  </a:lnTo>
                  <a:lnTo>
                    <a:pt x="133751" y="123041"/>
                  </a:lnTo>
                  <a:lnTo>
                    <a:pt x="130881" y="122191"/>
                  </a:lnTo>
                  <a:lnTo>
                    <a:pt x="125798" y="118807"/>
                  </a:lnTo>
                  <a:lnTo>
                    <a:pt x="124531" y="116053"/>
                  </a:lnTo>
                  <a:lnTo>
                    <a:pt x="124531" y="106171"/>
                  </a:lnTo>
                  <a:lnTo>
                    <a:pt x="127113" y="101829"/>
                  </a:lnTo>
                  <a:lnTo>
                    <a:pt x="137397" y="96606"/>
                  </a:lnTo>
                  <a:lnTo>
                    <a:pt x="144158" y="95299"/>
                  </a:lnTo>
                  <a:lnTo>
                    <a:pt x="184030" y="95299"/>
                  </a:lnTo>
                  <a:lnTo>
                    <a:pt x="184028" y="73487"/>
                  </a:lnTo>
                  <a:lnTo>
                    <a:pt x="183391" y="63950"/>
                  </a:lnTo>
                  <a:lnTo>
                    <a:pt x="181890" y="57603"/>
                  </a:lnTo>
                  <a:close/>
                </a:path>
                <a:path w="645795" h="144144">
                  <a:moveTo>
                    <a:pt x="185152" y="130032"/>
                  </a:moveTo>
                  <a:lnTo>
                    <a:pt x="157557" y="130032"/>
                  </a:lnTo>
                  <a:lnTo>
                    <a:pt x="157680" y="131583"/>
                  </a:lnTo>
                  <a:lnTo>
                    <a:pt x="158298" y="136526"/>
                  </a:lnTo>
                  <a:lnTo>
                    <a:pt x="158461" y="138009"/>
                  </a:lnTo>
                  <a:lnTo>
                    <a:pt x="158828" y="139773"/>
                  </a:lnTo>
                  <a:lnTo>
                    <a:pt x="159238" y="141048"/>
                  </a:lnTo>
                  <a:lnTo>
                    <a:pt x="186980" y="141048"/>
                  </a:lnTo>
                  <a:lnTo>
                    <a:pt x="186282" y="137797"/>
                  </a:lnTo>
                  <a:lnTo>
                    <a:pt x="185598" y="133423"/>
                  </a:lnTo>
                  <a:lnTo>
                    <a:pt x="185152" y="130032"/>
                  </a:lnTo>
                  <a:close/>
                </a:path>
                <a:path w="645795" h="144144">
                  <a:moveTo>
                    <a:pt x="184030" y="95299"/>
                  </a:moveTo>
                  <a:lnTo>
                    <a:pt x="156085" y="95299"/>
                  </a:lnTo>
                  <a:lnTo>
                    <a:pt x="156081" y="113940"/>
                  </a:lnTo>
                  <a:lnTo>
                    <a:pt x="153827" y="116474"/>
                  </a:lnTo>
                  <a:lnTo>
                    <a:pt x="151168" y="118630"/>
                  </a:lnTo>
                  <a:lnTo>
                    <a:pt x="145101" y="122166"/>
                  </a:lnTo>
                  <a:lnTo>
                    <a:pt x="141415" y="123041"/>
                  </a:lnTo>
                  <a:lnTo>
                    <a:pt x="184323" y="123041"/>
                  </a:lnTo>
                  <a:lnTo>
                    <a:pt x="184119" y="119232"/>
                  </a:lnTo>
                  <a:lnTo>
                    <a:pt x="184030" y="95299"/>
                  </a:lnTo>
                  <a:close/>
                </a:path>
                <a:path w="645795" h="144144">
                  <a:moveTo>
                    <a:pt x="142520" y="35363"/>
                  </a:moveTo>
                  <a:lnTo>
                    <a:pt x="104904" y="46379"/>
                  </a:lnTo>
                  <a:lnTo>
                    <a:pt x="100807" y="50191"/>
                  </a:lnTo>
                  <a:lnTo>
                    <a:pt x="113097" y="67349"/>
                  </a:lnTo>
                  <a:lnTo>
                    <a:pt x="116211" y="64947"/>
                  </a:lnTo>
                  <a:lnTo>
                    <a:pt x="119941" y="62722"/>
                  </a:lnTo>
                  <a:lnTo>
                    <a:pt x="128667" y="58629"/>
                  </a:lnTo>
                  <a:lnTo>
                    <a:pt x="133710" y="57603"/>
                  </a:lnTo>
                  <a:lnTo>
                    <a:pt x="181890" y="57603"/>
                  </a:lnTo>
                  <a:lnTo>
                    <a:pt x="181483" y="55882"/>
                  </a:lnTo>
                  <a:lnTo>
                    <a:pt x="152431" y="35912"/>
                  </a:lnTo>
                  <a:lnTo>
                    <a:pt x="142520" y="35363"/>
                  </a:lnTo>
                  <a:close/>
                </a:path>
                <a:path w="645795" h="144144">
                  <a:moveTo>
                    <a:pt x="80888" y="0"/>
                  </a:moveTo>
                  <a:lnTo>
                    <a:pt x="0" y="0"/>
                  </a:lnTo>
                  <a:lnTo>
                    <a:pt x="0" y="141048"/>
                  </a:lnTo>
                  <a:lnTo>
                    <a:pt x="29829" y="141048"/>
                  </a:lnTo>
                  <a:lnTo>
                    <a:pt x="29829" y="82382"/>
                  </a:lnTo>
                  <a:lnTo>
                    <a:pt x="74747" y="82382"/>
                  </a:lnTo>
                  <a:lnTo>
                    <a:pt x="74747" y="59086"/>
                  </a:lnTo>
                  <a:lnTo>
                    <a:pt x="29829" y="59086"/>
                  </a:lnTo>
                  <a:lnTo>
                    <a:pt x="29829" y="24563"/>
                  </a:lnTo>
                  <a:lnTo>
                    <a:pt x="80888" y="24563"/>
                  </a:lnTo>
                  <a:lnTo>
                    <a:pt x="80888" y="0"/>
                  </a:lnTo>
                  <a:close/>
                </a:path>
              </a:pathLst>
            </a:custGeom>
            <a:solidFill>
              <a:srgbClr val="005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194242" y="793977"/>
              <a:ext cx="336840" cy="338324"/>
            </a:xfrm>
            <a:prstGeom prst="rect">
              <a:avLst/>
            </a:prstGeom>
          </p:spPr>
        </p:pic>
      </p:grpSp>
      <p:sp>
        <p:nvSpPr>
          <p:cNvPr id="86" name="object 86"/>
          <p:cNvSpPr/>
          <p:nvPr/>
        </p:nvSpPr>
        <p:spPr>
          <a:xfrm>
            <a:off x="7208366" y="767052"/>
            <a:ext cx="1885314" cy="444500"/>
          </a:xfrm>
          <a:custGeom>
            <a:avLst/>
            <a:gdLst/>
            <a:ahLst/>
            <a:cxnLst/>
            <a:rect l="l" t="t" r="r" b="b"/>
            <a:pathLst>
              <a:path w="1885315" h="444500">
                <a:moveTo>
                  <a:pt x="1662857" y="0"/>
                </a:moveTo>
                <a:lnTo>
                  <a:pt x="0" y="0"/>
                </a:lnTo>
                <a:lnTo>
                  <a:pt x="0" y="444045"/>
                </a:lnTo>
                <a:lnTo>
                  <a:pt x="1662857" y="444045"/>
                </a:lnTo>
                <a:lnTo>
                  <a:pt x="1707458" y="439513"/>
                </a:lnTo>
                <a:lnTo>
                  <a:pt x="1749067" y="426526"/>
                </a:lnTo>
                <a:lnTo>
                  <a:pt x="1786772" y="405994"/>
                </a:lnTo>
                <a:lnTo>
                  <a:pt x="1819664" y="378827"/>
                </a:lnTo>
                <a:lnTo>
                  <a:pt x="1846832" y="345936"/>
                </a:lnTo>
                <a:lnTo>
                  <a:pt x="1867365" y="308231"/>
                </a:lnTo>
                <a:lnTo>
                  <a:pt x="1880352" y="266623"/>
                </a:lnTo>
                <a:lnTo>
                  <a:pt x="1884884" y="222022"/>
                </a:lnTo>
                <a:lnTo>
                  <a:pt x="1880352" y="177422"/>
                </a:lnTo>
                <a:lnTo>
                  <a:pt x="1867365" y="135814"/>
                </a:lnTo>
                <a:lnTo>
                  <a:pt x="1846832" y="98109"/>
                </a:lnTo>
                <a:lnTo>
                  <a:pt x="1819664" y="65217"/>
                </a:lnTo>
                <a:lnTo>
                  <a:pt x="1786772" y="38050"/>
                </a:lnTo>
                <a:lnTo>
                  <a:pt x="1749067" y="17518"/>
                </a:lnTo>
                <a:lnTo>
                  <a:pt x="1707458" y="4531"/>
                </a:lnTo>
                <a:lnTo>
                  <a:pt x="1662857" y="0"/>
                </a:lnTo>
                <a:close/>
              </a:path>
            </a:pathLst>
          </a:custGeom>
          <a:solidFill>
            <a:srgbClr val="85C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7415041" y="784281"/>
            <a:ext cx="1444625" cy="423834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019"/>
              </a:lnSpc>
              <a:spcBef>
                <a:spcPts val="305"/>
              </a:spcBef>
            </a:pPr>
            <a:r>
              <a:rPr lang="en-US" sz="1000" b="1" spc="-50" dirty="0">
                <a:solidFill>
                  <a:srgbClr val="FFFFFF"/>
                </a:solidFill>
                <a:latin typeface="Arial"/>
                <a:cs typeface="Arial"/>
              </a:rPr>
              <a:t>PROTEZIONE PROFESSIONALE DEGLI IMPIANTI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527192" y="1546910"/>
            <a:ext cx="2527300" cy="1347869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marR="5080" algn="ctr">
              <a:lnSpc>
                <a:spcPts val="3170"/>
              </a:lnSpc>
              <a:spcBef>
                <a:spcPts val="735"/>
              </a:spcBef>
            </a:pPr>
            <a:r>
              <a:rPr lang="it-IT" sz="1600" b="1" spc="-70" dirty="0">
                <a:solidFill>
                  <a:srgbClr val="231F20"/>
                </a:solidFill>
                <a:latin typeface="Arial"/>
                <a:cs typeface="Arial"/>
              </a:rPr>
              <a:t>CONTOUR ANTISTRESS</a:t>
            </a:r>
          </a:p>
          <a:p>
            <a:pPr marL="12700" marR="5080" algn="ctr">
              <a:lnSpc>
                <a:spcPts val="3170"/>
              </a:lnSpc>
              <a:spcBef>
                <a:spcPts val="735"/>
              </a:spcBef>
            </a:pPr>
            <a:r>
              <a:rPr lang="it-IT" sz="1200" b="1" spc="105" dirty="0">
                <a:solidFill>
                  <a:srgbClr val="0055A7"/>
                </a:solidFill>
                <a:latin typeface="Trebuchet MS"/>
              </a:rPr>
              <a:t>Innovativo concime </a:t>
            </a:r>
            <a:r>
              <a:rPr lang="it-IT" sz="1200" b="1" spc="105" dirty="0" err="1">
                <a:solidFill>
                  <a:srgbClr val="0055A7"/>
                </a:solidFill>
                <a:latin typeface="Trebuchet MS"/>
              </a:rPr>
              <a:t>organominerale</a:t>
            </a:r>
            <a:r>
              <a:rPr lang="it-IT" sz="1200" b="1" spc="105" dirty="0">
                <a:solidFill>
                  <a:srgbClr val="0055A7"/>
                </a:solidFill>
                <a:latin typeface="Trebuchet MS"/>
              </a:rPr>
              <a:t> complesso</a:t>
            </a:r>
            <a:endParaRPr lang="ru-RU" sz="1200" b="1" spc="105" dirty="0">
              <a:solidFill>
                <a:srgbClr val="0055A7"/>
              </a:solidFill>
              <a:latin typeface="Trebuchet M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457985" y="7472535"/>
            <a:ext cx="113093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-40" dirty="0">
                <a:solidFill>
                  <a:srgbClr val="FFFFFF"/>
                </a:solidFill>
                <a:latin typeface="Trebuchet MS"/>
                <a:cs typeface="Trebuchet MS"/>
                <a:hlinkClick r:id="rId40"/>
              </a:rPr>
              <a:t>www.doctorfarmer.ru</a:t>
            </a:r>
            <a:endParaRPr sz="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6326" y="3125707"/>
            <a:ext cx="2852420" cy="3735637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lang="it-IT" sz="900" b="1" spc="45" dirty="0">
                <a:solidFill>
                  <a:srgbClr val="0055A7"/>
                </a:solidFill>
                <a:latin typeface="Trebuchet MS"/>
                <a:cs typeface="Trebuchet MS"/>
              </a:rPr>
              <a:t>Principali funzioni degli acidi </a:t>
            </a:r>
            <a:r>
              <a:rPr lang="it-IT" sz="900" b="1" spc="45" dirty="0" err="1">
                <a:solidFill>
                  <a:srgbClr val="0055A7"/>
                </a:solidFill>
                <a:latin typeface="Trebuchet MS"/>
                <a:cs typeface="Trebuchet MS"/>
              </a:rPr>
              <a:t>triterpenici</a:t>
            </a:r>
            <a:endParaRPr lang="it-IT" sz="900" b="1" spc="45" dirty="0">
              <a:solidFill>
                <a:srgbClr val="0055A7"/>
              </a:solidFill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Forniscono sollievo dallo stress garantito dai trattamenti con erbicidi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Partecipano alle reazioni fotochimiche, aumenta l'attività dei cloroplasti e aumenta l'intensità della fotosintesi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  Aumentano significativamente la traspirazione regolando l'apertura degli stomi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  Favoriscono la formazione di proteine ​​antistress e altri componenti della </a:t>
            </a:r>
            <a:r>
              <a:rPr lang="it-IT" sz="900" spc="6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fitoimmunità</a:t>
            </a: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specifica e non specifica - zuccheri, acido ascorbico, vitamine D, E, K, acido abscissico, ormoni di </a:t>
            </a:r>
            <a:r>
              <a:rPr lang="it-IT" sz="900" spc="6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ecdisterone</a:t>
            </a: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e </a:t>
            </a:r>
            <a:r>
              <a:rPr lang="it-IT" sz="900" spc="6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gibberilina</a:t>
            </a: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, antiossidanti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 Aumentano la resistenza a fattori ambientali abiotici avversi (siccità, gelo, ecc.)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Gli acidi </a:t>
            </a:r>
            <a:r>
              <a:rPr lang="it-IT" sz="900" spc="6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triterpenici</a:t>
            </a: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sono completamente assorbiti dall'apparato fogliare delle piante e hanno un effetto sistemico non solo sulla crescita della massa vegetativa e sull'aumento della resistenza a vari fattori avversi, ma contribuiscono anche al deflusso dei nutrienti dalla massa verde agli organi generativi, che migliora notevolmente la qualità del raccolto</a:t>
            </a:r>
            <a:r>
              <a:rPr lang="it-IT" sz="900" b="1" spc="45" dirty="0">
                <a:solidFill>
                  <a:srgbClr val="0055A7"/>
                </a:solidFill>
                <a:latin typeface="Trebuchet MS"/>
                <a:cs typeface="Trebuchet MS"/>
              </a:rPr>
              <a:t>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56382" y="1118533"/>
            <a:ext cx="2852420" cy="1965282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473709">
              <a:lnSpc>
                <a:spcPct val="100000"/>
              </a:lnSpc>
              <a:spcBef>
                <a:spcPts val="325"/>
              </a:spcBef>
            </a:pPr>
            <a:r>
              <a:rPr lang="it-IT" sz="1200" b="1" spc="20" dirty="0">
                <a:solidFill>
                  <a:srgbClr val="0055A7"/>
                </a:solidFill>
                <a:latin typeface="Trebuchet MS"/>
                <a:cs typeface="Trebuchet MS"/>
              </a:rPr>
              <a:t>Acidi </a:t>
            </a:r>
            <a:r>
              <a:rPr lang="it-IT" sz="1200" b="1" spc="20" dirty="0" err="1">
                <a:solidFill>
                  <a:srgbClr val="0055A7"/>
                </a:solidFill>
                <a:latin typeface="Trebuchet MS"/>
                <a:cs typeface="Trebuchet MS"/>
              </a:rPr>
              <a:t>triterpenici</a:t>
            </a:r>
            <a:endParaRPr lang="it-IT" sz="1200" b="1" spc="20" dirty="0">
              <a:solidFill>
                <a:srgbClr val="0055A7"/>
              </a:solidFill>
              <a:latin typeface="Trebuchet MS"/>
              <a:cs typeface="Trebuchet MS"/>
            </a:endParaRPr>
          </a:p>
          <a:p>
            <a:pPr marL="473709" algn="just">
              <a:lnSpc>
                <a:spcPct val="100000"/>
              </a:lnSpc>
              <a:spcBef>
                <a:spcPts val="325"/>
              </a:spcBef>
            </a:pP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Gli acidi </a:t>
            </a:r>
            <a:r>
              <a:rPr lang="it-IT" sz="900" spc="6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triterpenici</a:t>
            </a: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 hanno spiccate proprietà antistress e partecipano attivamente a tutti i processi metabolici negli organismi vegetali. Questi sono i più antichi regolatori della crescita e dello sviluppo delle piante.</a:t>
            </a:r>
          </a:p>
          <a:p>
            <a:pPr marL="473709" algn="just">
              <a:lnSpc>
                <a:spcPct val="100000"/>
              </a:lnSpc>
              <a:spcBef>
                <a:spcPts val="325"/>
              </a:spcBef>
            </a:pP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La fonte di acidi </a:t>
            </a:r>
            <a:r>
              <a:rPr lang="it-IT" sz="900" spc="6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triterpenici</a:t>
            </a: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 per CONTOUR ANTISTRESS sono gli aghi di abete siberiano. È caratterizzato dagli acidi </a:t>
            </a:r>
            <a:r>
              <a:rPr lang="it-IT" sz="900" spc="6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triterpenici</a:t>
            </a: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 più attivi della serie </a:t>
            </a:r>
            <a:r>
              <a:rPr lang="it-IT" sz="900" spc="60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lanostano</a:t>
            </a:r>
            <a:r>
              <a:rPr lang="it-IT" sz="900" spc="60" dirty="0">
                <a:solidFill>
                  <a:srgbClr val="231F20"/>
                </a:solidFill>
                <a:latin typeface="Microsoft Sans Serif"/>
                <a:cs typeface="Microsoft Sans Serif"/>
              </a:rPr>
              <a:t>, che non si trovano in altre specie di conifere.</a:t>
            </a:r>
            <a:endParaRPr sz="900" spc="60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8295" y="1118620"/>
            <a:ext cx="2844800" cy="1688283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514984">
              <a:lnSpc>
                <a:spcPct val="100000"/>
              </a:lnSpc>
              <a:spcBef>
                <a:spcPts val="325"/>
              </a:spcBef>
            </a:pPr>
            <a:r>
              <a:rPr lang="it-IT" sz="1200" b="1" spc="20" dirty="0">
                <a:solidFill>
                  <a:srgbClr val="0055A7"/>
                </a:solidFill>
                <a:latin typeface="Trebuchet MS"/>
              </a:rPr>
              <a:t>Acido arachidonico</a:t>
            </a:r>
          </a:p>
          <a:p>
            <a:pPr marL="514984" algn="just">
              <a:lnSpc>
                <a:spcPct val="100000"/>
              </a:lnSpc>
              <a:spcBef>
                <a:spcPts val="325"/>
              </a:spcBef>
            </a:pPr>
            <a:r>
              <a:rPr lang="it-IT" sz="900" spc="-25" dirty="0">
                <a:solidFill>
                  <a:srgbClr val="231F20"/>
                </a:solidFill>
                <a:latin typeface="Microsoft Sans Serif"/>
                <a:cs typeface="Microsoft Sans Serif"/>
              </a:rPr>
              <a:t>È un regolatore multifunzionale della crescita e un attivatore dell'immunità interna delle piante. Una volta nella pianta, imita le prime fasi dell'attacco dei fitopatogeni, stimolando la produzione a lungo termine di efficaci sostanze protettive.</a:t>
            </a:r>
          </a:p>
          <a:p>
            <a:pPr marL="514984" algn="just">
              <a:lnSpc>
                <a:spcPct val="100000"/>
              </a:lnSpc>
              <a:spcBef>
                <a:spcPts val="325"/>
              </a:spcBef>
            </a:pPr>
            <a:r>
              <a:rPr lang="it-IT" sz="900" spc="-25" dirty="0">
                <a:solidFill>
                  <a:srgbClr val="231F20"/>
                </a:solidFill>
                <a:latin typeface="Microsoft Sans Serif"/>
                <a:cs typeface="Microsoft Sans Serif"/>
              </a:rPr>
              <a:t>Nel prodotto </a:t>
            </a:r>
            <a:r>
              <a:rPr lang="it-IT" sz="900" spc="-2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Contour</a:t>
            </a:r>
            <a:r>
              <a:rPr lang="it-IT" sz="900" spc="-25" dirty="0">
                <a:solidFill>
                  <a:srgbClr val="231F20"/>
                </a:solidFill>
                <a:latin typeface="Microsoft Sans Serif"/>
                <a:cs typeface="Microsoft Sans Serif"/>
              </a:rPr>
              <a:t> Antistress, l'acido arachidonico viene utilizzato solo con un alto grado di purificazione - 99,5%, che garantisce le massime proprietà protettive.</a:t>
            </a:r>
            <a:endParaRPr sz="900" spc="-25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8298" y="2873619"/>
            <a:ext cx="2844165" cy="285334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lang="it-IT" sz="900" b="1" spc="45" dirty="0">
                <a:solidFill>
                  <a:srgbClr val="0055A7"/>
                </a:solidFill>
                <a:latin typeface="Trebuchet MS"/>
              </a:rPr>
              <a:t>Le principali funzioni dell'acido</a:t>
            </a:r>
            <a:r>
              <a:rPr lang="it-IT" sz="900" b="1" spc="45" dirty="0">
                <a:solidFill>
                  <a:srgbClr val="0055A7"/>
                </a:solidFill>
                <a:latin typeface="Trebuchet MS"/>
                <a:cs typeface="Trebuchet MS"/>
              </a:rPr>
              <a:t> </a:t>
            </a:r>
            <a:r>
              <a:rPr lang="it-IT" sz="900" b="1" spc="45" dirty="0">
                <a:solidFill>
                  <a:srgbClr val="0055A7"/>
                </a:solidFill>
                <a:latin typeface="Trebuchet MS"/>
              </a:rPr>
              <a:t>arachidonico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2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Forma una resistenza aspecifica a funghi, batteri, virus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2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 Attiva </a:t>
            </a: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l'attività dei geni che controllano l'intensità dei processi di crescita e la produzione di fitormoni 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endParaRPr lang="it-IT" sz="900" spc="65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   Provoca reazioni di difesa nelle piante con rilascio di metaboliti dello stress che aumentano il livello generale di immunità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Sotto l'azione dell'acido arachidonico nella pianta si verifica una catena di reazioni protettive con formazione di barriere chimiche e meccaniche.</a:t>
            </a:r>
          </a:p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Di conseguenza, le piante acquisiscono una resistenza non specifica a lungo termine (fino a 30 giorni) a pesticidi, malattie e condizioni meteorologiche avverse.</a:t>
            </a:r>
            <a:endParaRPr sz="900" spc="65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8452" y="5711771"/>
            <a:ext cx="28441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lang="it-IT" sz="900" spc="-15" dirty="0">
                <a:solidFill>
                  <a:srgbClr val="231F20"/>
                </a:solidFill>
                <a:latin typeface="Microsoft Sans Serif"/>
                <a:cs typeface="Microsoft Sans Serif"/>
              </a:rPr>
              <a:t>La quantità di acido arachidonico nel CONTOUR ANTISTRESS in termini di 1 ha è più di 2 volte superiore alla stessa quantità nei prodotti a base di acido arachidonico indipendente (</a:t>
            </a:r>
            <a:r>
              <a:rPr lang="it-IT" sz="900" spc="-1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Biodux</a:t>
            </a:r>
            <a:r>
              <a:rPr lang="it-IT" sz="900" spc="-15" dirty="0">
                <a:solidFill>
                  <a:srgbClr val="231F20"/>
                </a:solidFill>
                <a:latin typeface="Microsoft Sans Serif"/>
                <a:cs typeface="Microsoft Sans Serif"/>
              </a:rPr>
              <a:t>).</a:t>
            </a:r>
            <a:endParaRPr sz="900" spc="-15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" y="6593454"/>
            <a:ext cx="7194550" cy="1107440"/>
          </a:xfrm>
          <a:custGeom>
            <a:avLst/>
            <a:gdLst/>
            <a:ahLst/>
            <a:cxnLst/>
            <a:rect l="l" t="t" r="r" b="b"/>
            <a:pathLst>
              <a:path w="7194550" h="1107440">
                <a:moveTo>
                  <a:pt x="7194365" y="0"/>
                </a:moveTo>
                <a:lnTo>
                  <a:pt x="0" y="0"/>
                </a:lnTo>
                <a:lnTo>
                  <a:pt x="0" y="1107306"/>
                </a:lnTo>
                <a:lnTo>
                  <a:pt x="7194365" y="1107306"/>
                </a:lnTo>
                <a:lnTo>
                  <a:pt x="7194365" y="0"/>
                </a:lnTo>
                <a:close/>
              </a:path>
            </a:pathLst>
          </a:custGeom>
          <a:solidFill>
            <a:srgbClr val="85C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7662" y="3995059"/>
            <a:ext cx="2931488" cy="24549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b="1" spc="45" dirty="0">
                <a:solidFill>
                  <a:srgbClr val="0055A7"/>
                </a:solidFill>
                <a:latin typeface="Trebuchet MS"/>
              </a:rPr>
              <a:t>Principali funzioni degli amminoacidi</a:t>
            </a:r>
          </a:p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M Migliorano la traspirazione e regola lo scambio idrico nelle piante</a:t>
            </a:r>
          </a:p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F Favoriscono l'assorbimento dei micronutrienti grazie alla capacità di </a:t>
            </a:r>
            <a:r>
              <a:rPr lang="it-IT" sz="900" spc="65" dirty="0" err="1">
                <a:solidFill>
                  <a:srgbClr val="231F20"/>
                </a:solidFill>
                <a:latin typeface="Microsoft Sans Serif"/>
                <a:cs typeface="Microsoft Sans Serif"/>
              </a:rPr>
              <a:t>chelare</a:t>
            </a:r>
            <a:endParaRPr lang="it-IT" sz="900" spc="65" dirty="0">
              <a:solidFill>
                <a:srgbClr val="231F20"/>
              </a:solidFill>
              <a:latin typeface="Microsoft Sans Serif"/>
              <a:cs typeface="Microsoft Sans Serif"/>
            </a:endParaRPr>
          </a:p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Migliora l'efficienza della fotosintesi e aumenta il contenuto di clorofilla</a:t>
            </a:r>
          </a:p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    Aiuta ad aumentare l'immunità delle piante in situazioni di stress e l'accumulo di azoto</a:t>
            </a:r>
          </a:p>
          <a:p>
            <a:pPr marL="192405" algn="just">
              <a:lnSpc>
                <a:spcPct val="100000"/>
              </a:lnSpc>
              <a:spcBef>
                <a:spcPts val="409"/>
              </a:spcBef>
            </a:pPr>
            <a:r>
              <a:rPr lang="it-IT" sz="900" spc="65" dirty="0">
                <a:solidFill>
                  <a:srgbClr val="231F20"/>
                </a:solidFill>
                <a:latin typeface="Microsoft Sans Serif"/>
                <a:cs typeface="Microsoft Sans Serif"/>
              </a:rPr>
              <a:t>Gli L-amminoacidi attivi vengono assorbiti al 100% dall'apparato fogliare, attivano la funzionalità dell'intera pianta nel suo insieme e ripristinano nel più breve tempo possibile l'intensità del metabolismo nelle piante soggette a eventuali fattori di stress.</a:t>
            </a:r>
            <a:endParaRPr sz="900" spc="65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7497" y="2011075"/>
            <a:ext cx="2875915" cy="183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lang="it-IT" sz="900" spc="45" dirty="0">
                <a:solidFill>
                  <a:srgbClr val="231F20"/>
                </a:solidFill>
                <a:latin typeface="Microsoft Sans Serif"/>
                <a:cs typeface="Microsoft Sans Serif"/>
              </a:rPr>
              <a:t>In situazioni di stress per le piante, l'energia viene spesa </a:t>
            </a:r>
            <a:r>
              <a:rPr lang="it-IT" sz="900" spc="70" dirty="0">
                <a:solidFill>
                  <a:srgbClr val="231F20"/>
                </a:solidFill>
                <a:latin typeface="Microsoft Sans Serif"/>
                <a:cs typeface="Microsoft Sans Serif"/>
              </a:rPr>
              <a:t>principalmente per i processi fisiologici vitali.</a:t>
            </a:r>
          </a:p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lang="it-IT" sz="900" spc="70" dirty="0">
                <a:solidFill>
                  <a:srgbClr val="231F20"/>
                </a:solidFill>
                <a:latin typeface="Microsoft Sans Serif"/>
                <a:cs typeface="Microsoft Sans Serif"/>
              </a:rPr>
              <a:t>L'utilizzo di amminoacidi già pronti consentirà loro di essere inseriti istantaneamente nei processi metabolici senza costi energetici aggiuntivi per la conversione di sostanze inorganiche in organiche.</a:t>
            </a:r>
          </a:p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lang="it-IT" sz="900" spc="70" dirty="0">
                <a:solidFill>
                  <a:srgbClr val="231F20"/>
                </a:solidFill>
                <a:latin typeface="Microsoft Sans Serif"/>
                <a:cs typeface="Microsoft Sans Serif"/>
              </a:rPr>
              <a:t>Il complesso di aminoacidi  del prodotto CONTOUR ANTISTRESS comprende le piante necessarie acido L-glutammico, glicina, prolina, lisina e altri, che sono materiali da costruzione pronti per la biosintesi di molecole proteiche</a:t>
            </a:r>
            <a:r>
              <a:rPr sz="900" spc="7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38510" y="214980"/>
            <a:ext cx="2752669" cy="12700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8630" marR="460375" indent="586740">
              <a:lnSpc>
                <a:spcPct val="101499"/>
              </a:lnSpc>
              <a:spcBef>
                <a:spcPts val="75"/>
              </a:spcBef>
            </a:pPr>
            <a:r>
              <a:rPr lang="it-IT" sz="1200" b="1" spc="55" dirty="0">
                <a:solidFill>
                  <a:srgbClr val="0055A7"/>
                </a:solidFill>
                <a:latin typeface="Trebuchet MS"/>
              </a:rPr>
              <a:t>Complesso di L- amminoacidi attivi</a:t>
            </a:r>
          </a:p>
          <a:p>
            <a:pPr marL="468630" marR="460375" indent="586740" algn="just">
              <a:spcBef>
                <a:spcPts val="75"/>
              </a:spcBef>
            </a:pPr>
            <a:r>
              <a:rPr lang="it-IT" sz="900" spc="95" dirty="0">
                <a:solidFill>
                  <a:srgbClr val="231F20"/>
                </a:solidFill>
                <a:latin typeface="Microsoft Sans Serif"/>
                <a:cs typeface="Microsoft Sans Serif"/>
              </a:rPr>
              <a:t>Le piante sintetizzano i propri aminoacidi dall'azoto inorganico del suolo. Questo è un processo complesso che richiede molta energia</a:t>
            </a:r>
            <a:r>
              <a:rPr lang="it-IT" sz="1200" b="1" spc="35" dirty="0">
                <a:solidFill>
                  <a:srgbClr val="0055A7"/>
                </a:solidFill>
                <a:latin typeface="Trebuchet MS"/>
                <a:cs typeface="Trebuchet MS"/>
              </a:rPr>
              <a:t>.</a:t>
            </a:r>
            <a:endParaRPr lang="ru-RU" sz="9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8870" y="1547515"/>
            <a:ext cx="2553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5080" indent="-324485">
              <a:lnSpc>
                <a:spcPct val="100000"/>
              </a:lnSpc>
              <a:spcBef>
                <a:spcPts val="100"/>
              </a:spcBef>
            </a:pPr>
            <a:r>
              <a:rPr lang="it-IT" sz="900" spc="5" dirty="0">
                <a:solidFill>
                  <a:srgbClr val="231F20"/>
                </a:solidFill>
                <a:latin typeface="Microsoft Sans Serif"/>
                <a:cs typeface="Microsoft Sans Serif"/>
              </a:rPr>
              <a:t>Nitrati – nitriti – acido glutammico – aminoacidi </a:t>
            </a:r>
            <a:r>
              <a:rPr lang="it-IT" sz="900" spc="70" dirty="0">
                <a:solidFill>
                  <a:srgbClr val="231F20"/>
                </a:solidFill>
                <a:latin typeface="Microsoft Sans Serif"/>
                <a:cs typeface="Microsoft Sans Serif"/>
              </a:rPr>
              <a:t>essenziali</a:t>
            </a:r>
            <a:endParaRPr sz="900" spc="70" dirty="0">
              <a:solidFill>
                <a:srgbClr val="231F2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4094" y="6630249"/>
            <a:ext cx="6366510" cy="55919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1000"/>
              </a:lnSpc>
              <a:spcBef>
                <a:spcPts val="85"/>
              </a:spcBef>
            </a:pPr>
            <a:r>
              <a:rPr lang="it-IT" sz="1200" b="1" spc="-30" dirty="0">
                <a:solidFill>
                  <a:srgbClr val="231F20"/>
                </a:solidFill>
                <a:latin typeface="Trebuchet MS"/>
                <a:cs typeface="Trebuchet MS"/>
              </a:rPr>
              <a:t>CONTOUR ANTISTRESS elimina gli effetti dello stress erbicida, aumenta la resistenza delle piante a fattori ambientali avversi, migliora la qualità e la quantità della resa, aumenta il coefficiente di assimilazione dei nutrienti dal suolo da parte delle piante</a:t>
            </a:r>
            <a:endParaRPr lang="ru-RU" sz="12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38621" y="0"/>
            <a:ext cx="7197725" cy="1119505"/>
          </a:xfrm>
          <a:custGeom>
            <a:avLst/>
            <a:gdLst/>
            <a:ahLst/>
            <a:cxnLst/>
            <a:rect l="l" t="t" r="r" b="b"/>
            <a:pathLst>
              <a:path w="7197725" h="1119505">
                <a:moveTo>
                  <a:pt x="0" y="1118981"/>
                </a:moveTo>
                <a:lnTo>
                  <a:pt x="7197377" y="1118981"/>
                </a:lnTo>
                <a:lnTo>
                  <a:pt x="7197377" y="0"/>
                </a:lnTo>
                <a:lnTo>
                  <a:pt x="0" y="0"/>
                </a:lnTo>
                <a:lnTo>
                  <a:pt x="0" y="1118981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855903" y="221770"/>
            <a:ext cx="6557645" cy="55919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788670" algn="just">
              <a:lnSpc>
                <a:spcPct val="101000"/>
              </a:lnSpc>
              <a:spcBef>
                <a:spcPts val="85"/>
              </a:spcBef>
            </a:pPr>
            <a:r>
              <a:rPr lang="it-IT" sz="1200" b="1" spc="-30" dirty="0">
                <a:solidFill>
                  <a:srgbClr val="FFFFFF"/>
                </a:solidFill>
                <a:latin typeface="Trebuchet MS"/>
                <a:cs typeface="Trebuchet MS"/>
              </a:rPr>
              <a:t>CONTOUR ANTISTRESS contiene un complesso equilibrato unico di aminoacidi vegetali essenziali, acido arachidonico, acidi </a:t>
            </a:r>
            <a:r>
              <a:rPr lang="it-IT" sz="12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triterpenici</a:t>
            </a:r>
            <a:r>
              <a:rPr lang="it-IT" sz="1200" b="1" spc="-30" dirty="0">
                <a:solidFill>
                  <a:srgbClr val="FFFFFF"/>
                </a:solidFill>
                <a:latin typeface="Trebuchet MS"/>
                <a:cs typeface="Trebuchet MS"/>
              </a:rPr>
              <a:t>, nonché acidi umici, </a:t>
            </a:r>
            <a:r>
              <a:rPr lang="it-IT" sz="12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fulvici</a:t>
            </a:r>
            <a:r>
              <a:rPr lang="it-IT" sz="1200" b="1" spc="-30" dirty="0">
                <a:solidFill>
                  <a:srgbClr val="FFFFFF"/>
                </a:solidFill>
                <a:latin typeface="Trebuchet MS"/>
                <a:cs typeface="Trebuchet MS"/>
              </a:rPr>
              <a:t> e oligoelementi, che lo rende uno dei migliori prodotti antistress e stimolanti.</a:t>
            </a:r>
            <a:endParaRPr lang="ru-RU" sz="12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1126" y="4240580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1126" y="4555980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1126" y="48732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1126" y="5184608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5126" y="313366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108000" y="0"/>
                </a:moveTo>
                <a:lnTo>
                  <a:pt x="0" y="0"/>
                </a:lnTo>
                <a:lnTo>
                  <a:pt x="0" y="107999"/>
                </a:lnTo>
                <a:lnTo>
                  <a:pt x="108000" y="107999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5126" y="344221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95126" y="402196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59127" y="337978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7999" y="0"/>
                </a:moveTo>
                <a:lnTo>
                  <a:pt x="0" y="0"/>
                </a:lnTo>
                <a:lnTo>
                  <a:pt x="0" y="107999"/>
                </a:lnTo>
                <a:lnTo>
                  <a:pt x="107999" y="107999"/>
                </a:lnTo>
                <a:lnTo>
                  <a:pt x="10799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759127" y="367853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7999" y="0"/>
                </a:moveTo>
                <a:lnTo>
                  <a:pt x="0" y="0"/>
                </a:lnTo>
                <a:lnTo>
                  <a:pt x="0" y="107999"/>
                </a:lnTo>
                <a:lnTo>
                  <a:pt x="107999" y="107999"/>
                </a:lnTo>
                <a:lnTo>
                  <a:pt x="10799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75701" y="4134934"/>
            <a:ext cx="108585" cy="10564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7999" y="0"/>
                </a:moveTo>
                <a:lnTo>
                  <a:pt x="0" y="0"/>
                </a:lnTo>
                <a:lnTo>
                  <a:pt x="0" y="107999"/>
                </a:lnTo>
                <a:lnTo>
                  <a:pt x="107999" y="107999"/>
                </a:lnTo>
                <a:lnTo>
                  <a:pt x="10799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758452" y="4501687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7999" y="0"/>
                </a:moveTo>
                <a:lnTo>
                  <a:pt x="0" y="0"/>
                </a:lnTo>
                <a:lnTo>
                  <a:pt x="0" y="107999"/>
                </a:lnTo>
                <a:lnTo>
                  <a:pt x="107999" y="107999"/>
                </a:lnTo>
                <a:lnTo>
                  <a:pt x="10799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33922" y="538598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7999" y="0"/>
                </a:moveTo>
                <a:lnTo>
                  <a:pt x="0" y="0"/>
                </a:lnTo>
                <a:lnTo>
                  <a:pt x="0" y="107999"/>
                </a:lnTo>
                <a:lnTo>
                  <a:pt x="107999" y="107999"/>
                </a:lnTo>
                <a:lnTo>
                  <a:pt x="107999" y="0"/>
                </a:lnTo>
                <a:close/>
              </a:path>
            </a:pathLst>
          </a:custGeom>
          <a:solidFill>
            <a:srgbClr val="005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051675" y="1435683"/>
            <a:ext cx="313055" cy="136525"/>
            <a:chOff x="1051675" y="1435683"/>
            <a:chExt cx="313055" cy="136525"/>
          </a:xfrm>
        </p:grpSpPr>
        <p:sp>
          <p:nvSpPr>
            <p:cNvPr id="28" name="object 28"/>
            <p:cNvSpPr/>
            <p:nvPr/>
          </p:nvSpPr>
          <p:spPr>
            <a:xfrm>
              <a:off x="1051675" y="1435683"/>
              <a:ext cx="274955" cy="106045"/>
            </a:xfrm>
            <a:custGeom>
              <a:avLst/>
              <a:gdLst/>
              <a:ahLst/>
              <a:cxnLst/>
              <a:rect l="l" t="t" r="r" b="b"/>
              <a:pathLst>
                <a:path w="274955" h="106044">
                  <a:moveTo>
                    <a:pt x="133830" y="0"/>
                  </a:moveTo>
                  <a:lnTo>
                    <a:pt x="89308" y="8778"/>
                  </a:lnTo>
                  <a:lnTo>
                    <a:pt x="55714" y="29094"/>
                  </a:lnTo>
                  <a:lnTo>
                    <a:pt x="17545" y="66521"/>
                  </a:lnTo>
                  <a:lnTo>
                    <a:pt x="0" y="93740"/>
                  </a:lnTo>
                  <a:lnTo>
                    <a:pt x="8830" y="96746"/>
                  </a:lnTo>
                  <a:lnTo>
                    <a:pt x="15462" y="100227"/>
                  </a:lnTo>
                  <a:lnTo>
                    <a:pt x="23590" y="105916"/>
                  </a:lnTo>
                  <a:lnTo>
                    <a:pt x="25689" y="103108"/>
                  </a:lnTo>
                  <a:lnTo>
                    <a:pt x="38537" y="82352"/>
                  </a:lnTo>
                  <a:lnTo>
                    <a:pt x="53173" y="64412"/>
                  </a:lnTo>
                  <a:lnTo>
                    <a:pt x="90089" y="34167"/>
                  </a:lnTo>
                  <a:lnTo>
                    <a:pt x="134444" y="20525"/>
                  </a:lnTo>
                  <a:lnTo>
                    <a:pt x="144309" y="20505"/>
                  </a:lnTo>
                  <a:lnTo>
                    <a:pt x="154123" y="21598"/>
                  </a:lnTo>
                  <a:lnTo>
                    <a:pt x="201914" y="40054"/>
                  </a:lnTo>
                  <a:lnTo>
                    <a:pt x="274410" y="100245"/>
                  </a:lnTo>
                  <a:lnTo>
                    <a:pt x="267703" y="86709"/>
                  </a:lnTo>
                  <a:lnTo>
                    <a:pt x="234158" y="48345"/>
                  </a:lnTo>
                  <a:lnTo>
                    <a:pt x="197473" y="19016"/>
                  </a:lnTo>
                  <a:lnTo>
                    <a:pt x="157469" y="2720"/>
                  </a:lnTo>
                  <a:lnTo>
                    <a:pt x="145721" y="695"/>
                  </a:lnTo>
                  <a:lnTo>
                    <a:pt x="133830" y="0"/>
                  </a:lnTo>
                  <a:close/>
                </a:path>
              </a:pathLst>
            </a:custGeom>
            <a:solidFill>
              <a:srgbClr val="85C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6546" y="1443243"/>
              <a:ext cx="127947" cy="128689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636149" y="1452290"/>
            <a:ext cx="313055" cy="136525"/>
            <a:chOff x="1636149" y="1452290"/>
            <a:chExt cx="313055" cy="136525"/>
          </a:xfrm>
        </p:grpSpPr>
        <p:sp>
          <p:nvSpPr>
            <p:cNvPr id="31" name="object 31"/>
            <p:cNvSpPr/>
            <p:nvPr/>
          </p:nvSpPr>
          <p:spPr>
            <a:xfrm>
              <a:off x="1636149" y="1452290"/>
              <a:ext cx="274955" cy="106045"/>
            </a:xfrm>
            <a:custGeom>
              <a:avLst/>
              <a:gdLst/>
              <a:ahLst/>
              <a:cxnLst/>
              <a:rect l="l" t="t" r="r" b="b"/>
              <a:pathLst>
                <a:path w="274955" h="106044">
                  <a:moveTo>
                    <a:pt x="133830" y="0"/>
                  </a:moveTo>
                  <a:lnTo>
                    <a:pt x="89308" y="8778"/>
                  </a:lnTo>
                  <a:lnTo>
                    <a:pt x="55714" y="29094"/>
                  </a:lnTo>
                  <a:lnTo>
                    <a:pt x="17545" y="66521"/>
                  </a:lnTo>
                  <a:lnTo>
                    <a:pt x="0" y="93740"/>
                  </a:lnTo>
                  <a:lnTo>
                    <a:pt x="8830" y="96746"/>
                  </a:lnTo>
                  <a:lnTo>
                    <a:pt x="15462" y="100227"/>
                  </a:lnTo>
                  <a:lnTo>
                    <a:pt x="23590" y="105916"/>
                  </a:lnTo>
                  <a:lnTo>
                    <a:pt x="25689" y="103108"/>
                  </a:lnTo>
                  <a:lnTo>
                    <a:pt x="38537" y="82353"/>
                  </a:lnTo>
                  <a:lnTo>
                    <a:pt x="53173" y="64413"/>
                  </a:lnTo>
                  <a:lnTo>
                    <a:pt x="90089" y="34168"/>
                  </a:lnTo>
                  <a:lnTo>
                    <a:pt x="134444" y="20525"/>
                  </a:lnTo>
                  <a:lnTo>
                    <a:pt x="144309" y="20505"/>
                  </a:lnTo>
                  <a:lnTo>
                    <a:pt x="154123" y="21599"/>
                  </a:lnTo>
                  <a:lnTo>
                    <a:pt x="201914" y="40055"/>
                  </a:lnTo>
                  <a:lnTo>
                    <a:pt x="274410" y="100246"/>
                  </a:lnTo>
                  <a:lnTo>
                    <a:pt x="267703" y="86710"/>
                  </a:lnTo>
                  <a:lnTo>
                    <a:pt x="234158" y="48345"/>
                  </a:lnTo>
                  <a:lnTo>
                    <a:pt x="197473" y="19016"/>
                  </a:lnTo>
                  <a:lnTo>
                    <a:pt x="157469" y="2720"/>
                  </a:lnTo>
                  <a:lnTo>
                    <a:pt x="145721" y="695"/>
                  </a:lnTo>
                  <a:lnTo>
                    <a:pt x="133830" y="0"/>
                  </a:lnTo>
                  <a:close/>
                </a:path>
              </a:pathLst>
            </a:custGeom>
            <a:solidFill>
              <a:srgbClr val="85C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1020" y="1459850"/>
              <a:ext cx="127947" cy="128689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3176967" y="1595135"/>
            <a:ext cx="138430" cy="262890"/>
          </a:xfrm>
          <a:custGeom>
            <a:avLst/>
            <a:gdLst/>
            <a:ahLst/>
            <a:cxnLst/>
            <a:rect l="l" t="t" r="r" b="b"/>
            <a:pathLst>
              <a:path w="138429" h="262889">
                <a:moveTo>
                  <a:pt x="79222" y="0"/>
                </a:moveTo>
                <a:lnTo>
                  <a:pt x="73973" y="7707"/>
                </a:lnTo>
                <a:lnTo>
                  <a:pt x="68860" y="13180"/>
                </a:lnTo>
                <a:lnTo>
                  <a:pt x="61211" y="19500"/>
                </a:lnTo>
                <a:lnTo>
                  <a:pt x="63364" y="22269"/>
                </a:lnTo>
                <a:lnTo>
                  <a:pt x="93359" y="59051"/>
                </a:lnTo>
                <a:lnTo>
                  <a:pt x="112698" y="102683"/>
                </a:lnTo>
                <a:lnTo>
                  <a:pt x="116204" y="129242"/>
                </a:lnTo>
                <a:lnTo>
                  <a:pt x="115747" y="138588"/>
                </a:lnTo>
                <a:lnTo>
                  <a:pt x="102930" y="177195"/>
                </a:lnTo>
                <a:lnTo>
                  <a:pt x="77302" y="208911"/>
                </a:lnTo>
                <a:lnTo>
                  <a:pt x="0" y="262799"/>
                </a:lnTo>
                <a:lnTo>
                  <a:pt x="14834" y="259933"/>
                </a:lnTo>
                <a:lnTo>
                  <a:pt x="60736" y="237797"/>
                </a:lnTo>
                <a:lnTo>
                  <a:pt x="98763" y="210227"/>
                </a:lnTo>
                <a:lnTo>
                  <a:pt x="125102" y="175996"/>
                </a:lnTo>
                <a:lnTo>
                  <a:pt x="138041" y="130045"/>
                </a:lnTo>
                <a:lnTo>
                  <a:pt x="138216" y="119348"/>
                </a:lnTo>
                <a:lnTo>
                  <a:pt x="137385" y="108686"/>
                </a:lnTo>
                <a:lnTo>
                  <a:pt x="126722" y="70849"/>
                </a:lnTo>
                <a:lnTo>
                  <a:pt x="100809" y="24175"/>
                </a:lnTo>
                <a:lnTo>
                  <a:pt x="82807" y="2919"/>
                </a:lnTo>
                <a:lnTo>
                  <a:pt x="79222" y="0"/>
                </a:lnTo>
                <a:close/>
              </a:path>
            </a:pathLst>
          </a:custGeom>
          <a:solidFill>
            <a:srgbClr val="85C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2874" y="1769011"/>
            <a:ext cx="134780" cy="1174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1021</Words>
  <Application>Microsoft Office PowerPoint</Application>
  <PresentationFormat>Custom</PresentationFormat>
  <Paragraphs>66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Microsoft Sans Serif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Контур Антистресс.cdr</dc:title>
  <dc:creator>Сулятецкая В.С.</dc:creator>
  <cp:lastModifiedBy>Dzyuba,Antonina,UA-Lviv</cp:lastModifiedBy>
  <cp:revision>13</cp:revision>
  <dcterms:created xsi:type="dcterms:W3CDTF">2022-02-17T06:54:43Z</dcterms:created>
  <dcterms:modified xsi:type="dcterms:W3CDTF">2022-02-18T14:07:07Z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2021-02-12T00:00:00Z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2022-02-17T00:00:00Z</vt:filetime>
  </property>
  <property fmtid="{D5CDD505-2E9C-101B-9397-08002B2CF9AE}" pid="5" name="MSIP_Label_1ada0a2f-b917-4d51-b0d0-d418a10c8b23_Enabled">
    <vt:lpwstr>true</vt:lpwstr>
  </property>
  <property fmtid="{D5CDD505-2E9C-101B-9397-08002B2CF9AE}" pid="6" name="MSIP_Label_1ada0a2f-b917-4d51-b0d0-d418a10c8b23_SetDate">
    <vt:lpwstr>2022-02-17T11:02:38Z</vt:lpwstr>
  </property>
  <property fmtid="{D5CDD505-2E9C-101B-9397-08002B2CF9AE}" pid="7" name="MSIP_Label_1ada0a2f-b917-4d51-b0d0-d418a10c8b23_Method">
    <vt:lpwstr>Standard</vt:lpwstr>
  </property>
  <property fmtid="{D5CDD505-2E9C-101B-9397-08002B2CF9AE}" pid="8" name="MSIP_Label_1ada0a2f-b917-4d51-b0d0-d418a10c8b23_Name">
    <vt:lpwstr>1ada0a2f-b917-4d51-b0d0-d418a10c8b23</vt:lpwstr>
  </property>
  <property fmtid="{D5CDD505-2E9C-101B-9397-08002B2CF9AE}" pid="9" name="MSIP_Label_1ada0a2f-b917-4d51-b0d0-d418a10c8b23_SiteId">
    <vt:lpwstr>12a3af23-a769-4654-847f-958f3d479f4a</vt:lpwstr>
  </property>
  <property fmtid="{D5CDD505-2E9C-101B-9397-08002B2CF9AE}" pid="10" name="MSIP_Label_1ada0a2f-b917-4d51-b0d0-d418a10c8b23_ActionId">
    <vt:lpwstr>fc21e57c-5a06-4eb4-8c2c-c517e124139b</vt:lpwstr>
  </property>
  <property fmtid="{D5CDD505-2E9C-101B-9397-08002B2CF9AE}" pid="11" name="MSIP_Label_1ada0a2f-b917-4d51-b0d0-d418a10c8b23_ContentBits">
    <vt:lpwstr>0</vt:lpwstr>
  </property>
</Properties>
</file>